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d8e4f0afe649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8a23e6c5824089"/>
  </p:sldMasterIdLst>
  <p:sldIdLst>
    <p:sldId xmlns:r="http://schemas.openxmlformats.org/officeDocument/2006/relationships" id="256" r:id="R71c66bd2509d4400"/>
    <p:sldId xmlns:r="http://schemas.openxmlformats.org/officeDocument/2006/relationships" id="257" r:id="R0ccfaee8d1834814"/>
    <p:sldId xmlns:r="http://schemas.openxmlformats.org/officeDocument/2006/relationships" id="258" r:id="Rfe4c7a1431034ba8"/>
    <p:sldId xmlns:r="http://schemas.openxmlformats.org/officeDocument/2006/relationships" id="259" r:id="R03f1ac6a1cd34a6a"/>
    <p:sldId xmlns:r="http://schemas.openxmlformats.org/officeDocument/2006/relationships" id="260" r:id="R553f204ce3bd496c"/>
    <p:sldId xmlns:r="http://schemas.openxmlformats.org/officeDocument/2006/relationships" id="261" r:id="R9bb6be8091dc4eb3"/>
    <p:sldId xmlns:r="http://schemas.openxmlformats.org/officeDocument/2006/relationships" id="262" r:id="R0013b32a844d4f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8a23e6c5824089" /><Relationship Type="http://schemas.openxmlformats.org/officeDocument/2006/relationships/slide" Target="/ppt/slides/slide1.xml" Id="R71c66bd2509d4400" /><Relationship Type="http://schemas.openxmlformats.org/officeDocument/2006/relationships/slide" Target="/ppt/slides/slide2.xml" Id="R0ccfaee8d1834814" /><Relationship Type="http://schemas.openxmlformats.org/officeDocument/2006/relationships/slide" Target="/ppt/slides/slide3.xml" Id="Rfe4c7a1431034ba8" /><Relationship Type="http://schemas.openxmlformats.org/officeDocument/2006/relationships/slide" Target="/ppt/slides/slide4.xml" Id="R03f1ac6a1cd34a6a" /><Relationship Type="http://schemas.openxmlformats.org/officeDocument/2006/relationships/slide" Target="/ppt/slides/slide5.xml" Id="R553f204ce3bd496c" /><Relationship Type="http://schemas.openxmlformats.org/officeDocument/2006/relationships/slide" Target="/ppt/slides/slide6.xml" Id="R9bb6be8091dc4eb3" /><Relationship Type="http://schemas.openxmlformats.org/officeDocument/2006/relationships/slide" Target="/ppt/slides/slide7.xml" Id="R0013b32a844d4f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a75a1732c547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beddfc6a74135" /><Relationship Type="http://schemas.openxmlformats.org/officeDocument/2006/relationships/theme" Target="/ppt/slideMasters/theme/theme1.xml" Id="R03c90b2fa84b4d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cbeddfc6a741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1455d439c41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1da42a4dcf43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cfc594cd44d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a32c2ffd544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1c93a50d244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2936977b549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8cf3226fc646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MJ4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MJ4 HOLDING AS ble etablert [år] og holder til i Skjold.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−31 268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50 168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JOHANNESSEN MATS ÅNESTAD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Solheimsvegen 1116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5574 Skjold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921 450 737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