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1845cfd94c4f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3f78ab81f643ef"/>
  </p:sldMasterIdLst>
  <p:sldIdLst>
    <p:sldId xmlns:r="http://schemas.openxmlformats.org/officeDocument/2006/relationships" id="256" r:id="Rc0b892dd7e2d4852"/>
    <p:sldId xmlns:r="http://schemas.openxmlformats.org/officeDocument/2006/relationships" id="257" r:id="R6ab301f016254a23"/>
    <p:sldId xmlns:r="http://schemas.openxmlformats.org/officeDocument/2006/relationships" id="258" r:id="Rfe61d2b5a4594e37"/>
    <p:sldId xmlns:r="http://schemas.openxmlformats.org/officeDocument/2006/relationships" id="259" r:id="Rf24a4ec46cac411b"/>
    <p:sldId xmlns:r="http://schemas.openxmlformats.org/officeDocument/2006/relationships" id="260" r:id="R110c851f8aca4d4b"/>
    <p:sldId xmlns:r="http://schemas.openxmlformats.org/officeDocument/2006/relationships" id="261" r:id="Rf5d1dd2214f2444a"/>
    <p:sldId xmlns:r="http://schemas.openxmlformats.org/officeDocument/2006/relationships" id="262" r:id="R21aeeace439b4a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3f78ab81f643ef" /><Relationship Type="http://schemas.openxmlformats.org/officeDocument/2006/relationships/slide" Target="/ppt/slides/slide1.xml" Id="Rc0b892dd7e2d4852" /><Relationship Type="http://schemas.openxmlformats.org/officeDocument/2006/relationships/slide" Target="/ppt/slides/slide2.xml" Id="R6ab301f016254a23" /><Relationship Type="http://schemas.openxmlformats.org/officeDocument/2006/relationships/slide" Target="/ppt/slides/slide3.xml" Id="Rfe61d2b5a4594e37" /><Relationship Type="http://schemas.openxmlformats.org/officeDocument/2006/relationships/slide" Target="/ppt/slides/slide4.xml" Id="Rf24a4ec46cac411b" /><Relationship Type="http://schemas.openxmlformats.org/officeDocument/2006/relationships/slide" Target="/ppt/slides/slide5.xml" Id="R110c851f8aca4d4b" /><Relationship Type="http://schemas.openxmlformats.org/officeDocument/2006/relationships/slide" Target="/ppt/slides/slide6.xml" Id="Rf5d1dd2214f2444a" /><Relationship Type="http://schemas.openxmlformats.org/officeDocument/2006/relationships/slide" Target="/ppt/slides/slide7.xml" Id="R21aeeace439b4a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745aacfeb743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1543fac0114acf" /><Relationship Type="http://schemas.openxmlformats.org/officeDocument/2006/relationships/theme" Target="/ppt/slideMasters/theme/theme1.xml" Id="R22e85c83638341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1543fac0114a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7b016559747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9e6cb5d6c4a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c5bb3a54b4a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ff72d548945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04124d8e440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df6cad1a54f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e0f063b9a4d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MJ4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MJ4 HOLDING AS ble etablert [år] og holder til i Skjold.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−31 268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50 168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ÅNESTAD JOHANNESSEN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Solheimsvegen 1116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5574 Skjold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921 450 737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