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08fa85aab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b358038a146e8"/>
  </p:sldMasterIdLst>
  <p:sldIdLst>
    <p:sldId xmlns:r="http://schemas.openxmlformats.org/officeDocument/2006/relationships" id="256" r:id="R0c6754c5777e489a"/>
    <p:sldId xmlns:r="http://schemas.openxmlformats.org/officeDocument/2006/relationships" id="257" r:id="Raf513434bf0b4a55"/>
    <p:sldId xmlns:r="http://schemas.openxmlformats.org/officeDocument/2006/relationships" id="258" r:id="R22a85f3ddd664e94"/>
    <p:sldId xmlns:r="http://schemas.openxmlformats.org/officeDocument/2006/relationships" id="259" r:id="R75408e75b804401c"/>
    <p:sldId xmlns:r="http://schemas.openxmlformats.org/officeDocument/2006/relationships" id="260" r:id="Ra1a74dc279d14edb"/>
    <p:sldId xmlns:r="http://schemas.openxmlformats.org/officeDocument/2006/relationships" id="261" r:id="R08f6a228588e4767"/>
    <p:sldId xmlns:r="http://schemas.openxmlformats.org/officeDocument/2006/relationships" id="262" r:id="Rebf68cc869a3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b358038a146e8" /><Relationship Type="http://schemas.openxmlformats.org/officeDocument/2006/relationships/slide" Target="/ppt/slides/slide1.xml" Id="R0c6754c5777e489a" /><Relationship Type="http://schemas.openxmlformats.org/officeDocument/2006/relationships/slide" Target="/ppt/slides/slide2.xml" Id="Raf513434bf0b4a55" /><Relationship Type="http://schemas.openxmlformats.org/officeDocument/2006/relationships/slide" Target="/ppt/slides/slide3.xml" Id="R22a85f3ddd664e94" /><Relationship Type="http://schemas.openxmlformats.org/officeDocument/2006/relationships/slide" Target="/ppt/slides/slide4.xml" Id="R75408e75b804401c" /><Relationship Type="http://schemas.openxmlformats.org/officeDocument/2006/relationships/slide" Target="/ppt/slides/slide5.xml" Id="Ra1a74dc279d14edb" /><Relationship Type="http://schemas.openxmlformats.org/officeDocument/2006/relationships/slide" Target="/ppt/slides/slide6.xml" Id="R08f6a228588e4767" /><Relationship Type="http://schemas.openxmlformats.org/officeDocument/2006/relationships/slide" Target="/ppt/slides/slide7.xml" Id="Rebf68cc869a3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92d6dcefe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088f9e2d42e0" /><Relationship Type="http://schemas.openxmlformats.org/officeDocument/2006/relationships/theme" Target="/ppt/slideMasters/theme/theme1.xml" Id="R33c6f2869be8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d088f9e2d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918b06533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beafd5410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118b20b8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841a4fc1d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12d2141d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3cdcacae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7569c9a4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TORINGV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TORINGV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TOR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Eidsbotnvegen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