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b2c68a275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dc3e0b08c44f5"/>
  </p:sldMasterIdLst>
  <p:sldIdLst>
    <p:sldId xmlns:r="http://schemas.openxmlformats.org/officeDocument/2006/relationships" id="256" r:id="R02af600bf5534130"/>
    <p:sldId xmlns:r="http://schemas.openxmlformats.org/officeDocument/2006/relationships" id="257" r:id="R4afc18b4eaf5475e"/>
    <p:sldId xmlns:r="http://schemas.openxmlformats.org/officeDocument/2006/relationships" id="258" r:id="R62554520c724427e"/>
    <p:sldId xmlns:r="http://schemas.openxmlformats.org/officeDocument/2006/relationships" id="259" r:id="R44423ea7c9544abd"/>
    <p:sldId xmlns:r="http://schemas.openxmlformats.org/officeDocument/2006/relationships" id="260" r:id="R57271c4548cf41d5"/>
    <p:sldId xmlns:r="http://schemas.openxmlformats.org/officeDocument/2006/relationships" id="261" r:id="R99ef9c330bcb4c06"/>
    <p:sldId xmlns:r="http://schemas.openxmlformats.org/officeDocument/2006/relationships" id="262" r:id="R647e4f7ced63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dc3e0b08c44f5" /><Relationship Type="http://schemas.openxmlformats.org/officeDocument/2006/relationships/slide" Target="/ppt/slides/slide1.xml" Id="R02af600bf5534130" /><Relationship Type="http://schemas.openxmlformats.org/officeDocument/2006/relationships/slide" Target="/ppt/slides/slide2.xml" Id="R4afc18b4eaf5475e" /><Relationship Type="http://schemas.openxmlformats.org/officeDocument/2006/relationships/slide" Target="/ppt/slides/slide3.xml" Id="R62554520c724427e" /><Relationship Type="http://schemas.openxmlformats.org/officeDocument/2006/relationships/slide" Target="/ppt/slides/slide4.xml" Id="R44423ea7c9544abd" /><Relationship Type="http://schemas.openxmlformats.org/officeDocument/2006/relationships/slide" Target="/ppt/slides/slide5.xml" Id="R57271c4548cf41d5" /><Relationship Type="http://schemas.openxmlformats.org/officeDocument/2006/relationships/slide" Target="/ppt/slides/slide6.xml" Id="R99ef9c330bcb4c06" /><Relationship Type="http://schemas.openxmlformats.org/officeDocument/2006/relationships/slide" Target="/ppt/slides/slide7.xml" Id="R647e4f7ced63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54c54c707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871a0c9c4609" /><Relationship Type="http://schemas.openxmlformats.org/officeDocument/2006/relationships/theme" Target="/ppt/slideMasters/theme/theme1.xml" Id="Rc13fef5bc62c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5871a0c9c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57151810a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8c4a7fd8c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501058bd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d28ea26f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2cf8af43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ac9f794c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15aea78e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