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7355e0cf6f4a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6b7bde58714f88"/>
  </p:sldMasterIdLst>
  <p:sldIdLst>
    <p:sldId xmlns:r="http://schemas.openxmlformats.org/officeDocument/2006/relationships" id="256" r:id="Rcde493ae5f0a4d90"/>
    <p:sldId xmlns:r="http://schemas.openxmlformats.org/officeDocument/2006/relationships" id="257" r:id="Rf0b49216de7d4bac"/>
    <p:sldId xmlns:r="http://schemas.openxmlformats.org/officeDocument/2006/relationships" id="258" r:id="Ra507a9c755a74f90"/>
    <p:sldId xmlns:r="http://schemas.openxmlformats.org/officeDocument/2006/relationships" id="259" r:id="Redeb06121ed445ce"/>
    <p:sldId xmlns:r="http://schemas.openxmlformats.org/officeDocument/2006/relationships" id="260" r:id="R861416f1c19c4342"/>
    <p:sldId xmlns:r="http://schemas.openxmlformats.org/officeDocument/2006/relationships" id="261" r:id="Rdcdd6f3068c444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b7bde58714f88" /><Relationship Type="http://schemas.openxmlformats.org/officeDocument/2006/relationships/slide" Target="/ppt/slides/slide1.xml" Id="Rcde493ae5f0a4d90" /><Relationship Type="http://schemas.openxmlformats.org/officeDocument/2006/relationships/slide" Target="/ppt/slides/slide2.xml" Id="Rf0b49216de7d4bac" /><Relationship Type="http://schemas.openxmlformats.org/officeDocument/2006/relationships/slide" Target="/ppt/slides/slide3.xml" Id="Ra507a9c755a74f90" /><Relationship Type="http://schemas.openxmlformats.org/officeDocument/2006/relationships/slide" Target="/ppt/slides/slide4.xml" Id="Redeb06121ed445ce" /><Relationship Type="http://schemas.openxmlformats.org/officeDocument/2006/relationships/slide" Target="/ppt/slides/slide5.xml" Id="R861416f1c19c4342" /><Relationship Type="http://schemas.openxmlformats.org/officeDocument/2006/relationships/slide" Target="/ppt/slides/slide6.xml" Id="Rdcdd6f3068c444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de92dc44454a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99578f2c844d2" /><Relationship Type="http://schemas.openxmlformats.org/officeDocument/2006/relationships/theme" Target="/ppt/slideMasters/theme/theme1.xml" Id="Rbb434861985a49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999578f2c844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69ff1df6a41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72f61776442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c104c446d4a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f19e3144b48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c463d71b84e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b943633e843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Holtveien 42B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