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689a5e22fa49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a80a3987e4452"/>
  </p:sldMasterIdLst>
  <p:sldIdLst>
    <p:sldId xmlns:r="http://schemas.openxmlformats.org/officeDocument/2006/relationships" id="256" r:id="Rec9a499ff77a475e"/>
    <p:sldId xmlns:r="http://schemas.openxmlformats.org/officeDocument/2006/relationships" id="257" r:id="Rea1bacb4ccfc4456"/>
    <p:sldId xmlns:r="http://schemas.openxmlformats.org/officeDocument/2006/relationships" id="258" r:id="R9ba56414eec64259"/>
    <p:sldId xmlns:r="http://schemas.openxmlformats.org/officeDocument/2006/relationships" id="259" r:id="R52e15a86478f456e"/>
    <p:sldId xmlns:r="http://schemas.openxmlformats.org/officeDocument/2006/relationships" id="260" r:id="R177453062fa84795"/>
    <p:sldId xmlns:r="http://schemas.openxmlformats.org/officeDocument/2006/relationships" id="261" r:id="R56437e04168a45e8"/>
    <p:sldId xmlns:r="http://schemas.openxmlformats.org/officeDocument/2006/relationships" id="262" r:id="R90f9971c07334a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a80a3987e4452" /><Relationship Type="http://schemas.openxmlformats.org/officeDocument/2006/relationships/slide" Target="/ppt/slides/slide1.xml" Id="Rec9a499ff77a475e" /><Relationship Type="http://schemas.openxmlformats.org/officeDocument/2006/relationships/slide" Target="/ppt/slides/slide2.xml" Id="Rea1bacb4ccfc4456" /><Relationship Type="http://schemas.openxmlformats.org/officeDocument/2006/relationships/slide" Target="/ppt/slides/slide3.xml" Id="R9ba56414eec64259" /><Relationship Type="http://schemas.openxmlformats.org/officeDocument/2006/relationships/slide" Target="/ppt/slides/slide4.xml" Id="R52e15a86478f456e" /><Relationship Type="http://schemas.openxmlformats.org/officeDocument/2006/relationships/slide" Target="/ppt/slides/slide5.xml" Id="R177453062fa84795" /><Relationship Type="http://schemas.openxmlformats.org/officeDocument/2006/relationships/slide" Target="/ppt/slides/slide6.xml" Id="R56437e04168a45e8" /><Relationship Type="http://schemas.openxmlformats.org/officeDocument/2006/relationships/slide" Target="/ppt/slides/slide7.xml" Id="R90f9971c07334a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bb9a363474d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9329c56b44347" /><Relationship Type="http://schemas.openxmlformats.org/officeDocument/2006/relationships/theme" Target="/ppt/slideMasters/theme/theme1.xml" Id="R039a4506ec8944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29329c56b443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2bfdb500447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84ad0286a4c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df95d7f074a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30e86f7dd4a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efb3a8f4f45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b2f3487f849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218e9b55b46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PIBA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2 085 991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51 383 473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51 479 274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MALENE KLYVE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921 663 102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