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68333f67ce44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ad07e098a1466a"/>
  </p:sldMasterIdLst>
  <p:sldIdLst>
    <p:sldId xmlns:r="http://schemas.openxmlformats.org/officeDocument/2006/relationships" id="256" r:id="R6a935cfe9123419a"/>
    <p:sldId xmlns:r="http://schemas.openxmlformats.org/officeDocument/2006/relationships" id="257" r:id="Rd30a223c15ad4b85"/>
    <p:sldId xmlns:r="http://schemas.openxmlformats.org/officeDocument/2006/relationships" id="258" r:id="Rc86ac3093aff43ee"/>
    <p:sldId xmlns:r="http://schemas.openxmlformats.org/officeDocument/2006/relationships" id="259" r:id="Rbbb9d40153164c30"/>
    <p:sldId xmlns:r="http://schemas.openxmlformats.org/officeDocument/2006/relationships" id="260" r:id="Rf21eda9507724c2e"/>
    <p:sldId xmlns:r="http://schemas.openxmlformats.org/officeDocument/2006/relationships" id="261" r:id="R73ce91a86e34473d"/>
    <p:sldId xmlns:r="http://schemas.openxmlformats.org/officeDocument/2006/relationships" id="262" r:id="Ra001464da94d40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ad07e098a1466a" /><Relationship Type="http://schemas.openxmlformats.org/officeDocument/2006/relationships/slide" Target="/ppt/slides/slide1.xml" Id="R6a935cfe9123419a" /><Relationship Type="http://schemas.openxmlformats.org/officeDocument/2006/relationships/slide" Target="/ppt/slides/slide2.xml" Id="Rd30a223c15ad4b85" /><Relationship Type="http://schemas.openxmlformats.org/officeDocument/2006/relationships/slide" Target="/ppt/slides/slide3.xml" Id="Rc86ac3093aff43ee" /><Relationship Type="http://schemas.openxmlformats.org/officeDocument/2006/relationships/slide" Target="/ppt/slides/slide4.xml" Id="Rbbb9d40153164c30" /><Relationship Type="http://schemas.openxmlformats.org/officeDocument/2006/relationships/slide" Target="/ppt/slides/slide5.xml" Id="Rf21eda9507724c2e" /><Relationship Type="http://schemas.openxmlformats.org/officeDocument/2006/relationships/slide" Target="/ppt/slides/slide6.xml" Id="R73ce91a86e34473d" /><Relationship Type="http://schemas.openxmlformats.org/officeDocument/2006/relationships/slide" Target="/ppt/slides/slide7.xml" Id="Ra001464da94d40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eb1173e58b47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037a5b5354805" /><Relationship Type="http://schemas.openxmlformats.org/officeDocument/2006/relationships/theme" Target="/ppt/slideMasters/theme/theme1.xml" Id="Rdbd60b3bc3184e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8037a5b53548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be53ff67c44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cf8da847c49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eb2fd0aaa4b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bc2432f1e49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a758d370c4e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62be3a85e46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dc5b342bf4b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PIBA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2 085 991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51 383 473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51 479 274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PIA MALENE KLYVE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Holtveien 42B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