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1d12c25fa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3ee8b95ef4176"/>
  </p:sldMasterIdLst>
  <p:sldIdLst>
    <p:sldId xmlns:r="http://schemas.openxmlformats.org/officeDocument/2006/relationships" id="256" r:id="R6e0f87b07a974989"/>
    <p:sldId xmlns:r="http://schemas.openxmlformats.org/officeDocument/2006/relationships" id="257" r:id="R2ba4d41329e64889"/>
    <p:sldId xmlns:r="http://schemas.openxmlformats.org/officeDocument/2006/relationships" id="258" r:id="Rab7446faac454836"/>
    <p:sldId xmlns:r="http://schemas.openxmlformats.org/officeDocument/2006/relationships" id="259" r:id="Ra35f3aba7c3c47f7"/>
    <p:sldId xmlns:r="http://schemas.openxmlformats.org/officeDocument/2006/relationships" id="260" r:id="R19dcefbeb9ea4818"/>
    <p:sldId xmlns:r="http://schemas.openxmlformats.org/officeDocument/2006/relationships" id="261" r:id="Rb89666af1abf490f"/>
    <p:sldId xmlns:r="http://schemas.openxmlformats.org/officeDocument/2006/relationships" id="262" r:id="Rf168e447da04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3ee8b95ef4176" /><Relationship Type="http://schemas.openxmlformats.org/officeDocument/2006/relationships/slide" Target="/ppt/slides/slide1.xml" Id="R6e0f87b07a974989" /><Relationship Type="http://schemas.openxmlformats.org/officeDocument/2006/relationships/slide" Target="/ppt/slides/slide2.xml" Id="R2ba4d41329e64889" /><Relationship Type="http://schemas.openxmlformats.org/officeDocument/2006/relationships/slide" Target="/ppt/slides/slide3.xml" Id="Rab7446faac454836" /><Relationship Type="http://schemas.openxmlformats.org/officeDocument/2006/relationships/slide" Target="/ppt/slides/slide4.xml" Id="Ra35f3aba7c3c47f7" /><Relationship Type="http://schemas.openxmlformats.org/officeDocument/2006/relationships/slide" Target="/ppt/slides/slide5.xml" Id="R19dcefbeb9ea4818" /><Relationship Type="http://schemas.openxmlformats.org/officeDocument/2006/relationships/slide" Target="/ppt/slides/slide6.xml" Id="Rb89666af1abf490f" /><Relationship Type="http://schemas.openxmlformats.org/officeDocument/2006/relationships/slide" Target="/ppt/slides/slide7.xml" Id="Rf168e447da04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922a1e689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bf58a0c08494a" /><Relationship Type="http://schemas.openxmlformats.org/officeDocument/2006/relationships/theme" Target="/ppt/slideMasters/theme/theme1.xml" Id="R5f4e7e4a301c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bf58a0c08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1f3b0bc4c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f90e255f8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6b0389c92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dd8484cc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878ca408e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dc8d35bc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4496ccbe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UTSETH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UTSETH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UTSETH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Vingsands veg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