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fb14eeb11e40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d3e490c90745e4"/>
  </p:sldMasterIdLst>
  <p:sldIdLst>
    <p:sldId xmlns:r="http://schemas.openxmlformats.org/officeDocument/2006/relationships" id="256" r:id="Rc3591488439049c1"/>
    <p:sldId xmlns:r="http://schemas.openxmlformats.org/officeDocument/2006/relationships" id="257" r:id="R81f237174a524e17"/>
    <p:sldId xmlns:r="http://schemas.openxmlformats.org/officeDocument/2006/relationships" id="258" r:id="R31912ddee39c4063"/>
    <p:sldId xmlns:r="http://schemas.openxmlformats.org/officeDocument/2006/relationships" id="259" r:id="Rc93c144528954b6f"/>
    <p:sldId xmlns:r="http://schemas.openxmlformats.org/officeDocument/2006/relationships" id="260" r:id="R4ed29b0d19d34dea"/>
    <p:sldId xmlns:r="http://schemas.openxmlformats.org/officeDocument/2006/relationships" id="261" r:id="R29f94f041594485f"/>
    <p:sldId xmlns:r="http://schemas.openxmlformats.org/officeDocument/2006/relationships" id="262" r:id="R0dee93354a8b47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3e490c90745e4" /><Relationship Type="http://schemas.openxmlformats.org/officeDocument/2006/relationships/slide" Target="/ppt/slides/slide1.xml" Id="Rc3591488439049c1" /><Relationship Type="http://schemas.openxmlformats.org/officeDocument/2006/relationships/slide" Target="/ppt/slides/slide2.xml" Id="R81f237174a524e17" /><Relationship Type="http://schemas.openxmlformats.org/officeDocument/2006/relationships/slide" Target="/ppt/slides/slide3.xml" Id="R31912ddee39c4063" /><Relationship Type="http://schemas.openxmlformats.org/officeDocument/2006/relationships/slide" Target="/ppt/slides/slide4.xml" Id="Rc93c144528954b6f" /><Relationship Type="http://schemas.openxmlformats.org/officeDocument/2006/relationships/slide" Target="/ppt/slides/slide5.xml" Id="R4ed29b0d19d34dea" /><Relationship Type="http://schemas.openxmlformats.org/officeDocument/2006/relationships/slide" Target="/ppt/slides/slide6.xml" Id="R29f94f041594485f" /><Relationship Type="http://schemas.openxmlformats.org/officeDocument/2006/relationships/slide" Target="/ppt/slides/slide7.xml" Id="R0dee93354a8b47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78d1041c845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f5ca13a564959" /><Relationship Type="http://schemas.openxmlformats.org/officeDocument/2006/relationships/theme" Target="/ppt/slideMasters/theme/theme1.xml" Id="Re8d246db81d64e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ef5ca13a5649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9bacedc3d40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0328d471f48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0babc04fe42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f7dab0b63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58e813fc04c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c78d6987e4f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8422cd30948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