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f92ab06fc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74be8ab5664af1"/>
  </p:sldMasterIdLst>
  <p:sldIdLst>
    <p:sldId xmlns:r="http://schemas.openxmlformats.org/officeDocument/2006/relationships" id="256" r:id="R69748b9577da4447"/>
    <p:sldId xmlns:r="http://schemas.openxmlformats.org/officeDocument/2006/relationships" id="257" r:id="R90f6b6d2a9c34fdf"/>
    <p:sldId xmlns:r="http://schemas.openxmlformats.org/officeDocument/2006/relationships" id="258" r:id="R32a2c07179d942b9"/>
    <p:sldId xmlns:r="http://schemas.openxmlformats.org/officeDocument/2006/relationships" id="259" r:id="Rda892921f4e740e6"/>
    <p:sldId xmlns:r="http://schemas.openxmlformats.org/officeDocument/2006/relationships" id="260" r:id="R8b3bb73c3cf64791"/>
    <p:sldId xmlns:r="http://schemas.openxmlformats.org/officeDocument/2006/relationships" id="261" r:id="R78f0ae717c254f88"/>
    <p:sldId xmlns:r="http://schemas.openxmlformats.org/officeDocument/2006/relationships" id="262" r:id="Rabbad29552a143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4be8ab5664af1" /><Relationship Type="http://schemas.openxmlformats.org/officeDocument/2006/relationships/slide" Target="/ppt/slides/slide1.xml" Id="R69748b9577da4447" /><Relationship Type="http://schemas.openxmlformats.org/officeDocument/2006/relationships/slide" Target="/ppt/slides/slide2.xml" Id="R90f6b6d2a9c34fdf" /><Relationship Type="http://schemas.openxmlformats.org/officeDocument/2006/relationships/slide" Target="/ppt/slides/slide3.xml" Id="R32a2c07179d942b9" /><Relationship Type="http://schemas.openxmlformats.org/officeDocument/2006/relationships/slide" Target="/ppt/slides/slide4.xml" Id="Rda892921f4e740e6" /><Relationship Type="http://schemas.openxmlformats.org/officeDocument/2006/relationships/slide" Target="/ppt/slides/slide5.xml" Id="R8b3bb73c3cf64791" /><Relationship Type="http://schemas.openxmlformats.org/officeDocument/2006/relationships/slide" Target="/ppt/slides/slide6.xml" Id="R78f0ae717c254f88" /><Relationship Type="http://schemas.openxmlformats.org/officeDocument/2006/relationships/slide" Target="/ppt/slides/slide7.xml" Id="Rabbad29552a143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24b3df10d4f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6541b14914fbc" /><Relationship Type="http://schemas.openxmlformats.org/officeDocument/2006/relationships/theme" Target="/ppt/slideMasters/theme/theme1.xml" Id="R935f3e78f5e4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6541b1491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05116d0348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ce601c9b3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2b1f96d20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a0c3e3834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03044ddec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1b0bceb3346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db550be49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GRUPPEN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AIVI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KOLSTAD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CANIALEL HOLDING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