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66467e3be445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1e4da2087740d2"/>
  </p:sldMasterIdLst>
  <p:sldIdLst>
    <p:sldId xmlns:r="http://schemas.openxmlformats.org/officeDocument/2006/relationships" id="256" r:id="Rda00ca82f87a40b9"/>
    <p:sldId xmlns:r="http://schemas.openxmlformats.org/officeDocument/2006/relationships" id="257" r:id="R35acf7f1326c4b39"/>
    <p:sldId xmlns:r="http://schemas.openxmlformats.org/officeDocument/2006/relationships" id="258" r:id="Raafc3475c48b4b4b"/>
    <p:sldId xmlns:r="http://schemas.openxmlformats.org/officeDocument/2006/relationships" id="259" r:id="R012ba94e90074155"/>
    <p:sldId xmlns:r="http://schemas.openxmlformats.org/officeDocument/2006/relationships" id="260" r:id="R20e4f0cab8fd4447"/>
    <p:sldId xmlns:r="http://schemas.openxmlformats.org/officeDocument/2006/relationships" id="261" r:id="Rff124959510341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1e4da2087740d2" /><Relationship Type="http://schemas.openxmlformats.org/officeDocument/2006/relationships/slide" Target="/ppt/slides/slide1.xml" Id="Rda00ca82f87a40b9" /><Relationship Type="http://schemas.openxmlformats.org/officeDocument/2006/relationships/slide" Target="/ppt/slides/slide2.xml" Id="R35acf7f1326c4b39" /><Relationship Type="http://schemas.openxmlformats.org/officeDocument/2006/relationships/slide" Target="/ppt/slides/slide3.xml" Id="Raafc3475c48b4b4b" /><Relationship Type="http://schemas.openxmlformats.org/officeDocument/2006/relationships/slide" Target="/ppt/slides/slide4.xml" Id="R012ba94e90074155" /><Relationship Type="http://schemas.openxmlformats.org/officeDocument/2006/relationships/slide" Target="/ppt/slides/slide5.xml" Id="R20e4f0cab8fd4447" /><Relationship Type="http://schemas.openxmlformats.org/officeDocument/2006/relationships/slide" Target="/ppt/slides/slide6.xml" Id="Rff124959510341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20b1a1ac4040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fee3b33a646ad" /><Relationship Type="http://schemas.openxmlformats.org/officeDocument/2006/relationships/theme" Target="/ppt/slideMasters/theme/theme1.xml" Id="Ref6b54051cde46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9fee3b33a646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a0bb4beb647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b69717c3149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2c141f5774d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604046c7041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5b233746545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3d8a1de9246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68 GRADER NORD LOFOTEN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68 GRADER NORD LOFOTEN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7 224 566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4 102 185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4 590 834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87 009 475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88 420 089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921 892 497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