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69cedeacb741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e57a966867460c"/>
  </p:sldMasterIdLst>
  <p:sldIdLst>
    <p:sldId xmlns:r="http://schemas.openxmlformats.org/officeDocument/2006/relationships" id="256" r:id="R0c4ef511669d4fa3"/>
    <p:sldId xmlns:r="http://schemas.openxmlformats.org/officeDocument/2006/relationships" id="257" r:id="R96b72e372e904739"/>
    <p:sldId xmlns:r="http://schemas.openxmlformats.org/officeDocument/2006/relationships" id="258" r:id="R092b58a265b34648"/>
    <p:sldId xmlns:r="http://schemas.openxmlformats.org/officeDocument/2006/relationships" id="259" r:id="R8982ad05b9074f35"/>
    <p:sldId xmlns:r="http://schemas.openxmlformats.org/officeDocument/2006/relationships" id="260" r:id="Rdac8cafdb7e74099"/>
    <p:sldId xmlns:r="http://schemas.openxmlformats.org/officeDocument/2006/relationships" id="261" r:id="R25558841fcf94979"/>
    <p:sldId xmlns:r="http://schemas.openxmlformats.org/officeDocument/2006/relationships" id="262" r:id="R8d35ae48c2c64c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e57a966867460c" /><Relationship Type="http://schemas.openxmlformats.org/officeDocument/2006/relationships/slide" Target="/ppt/slides/slide1.xml" Id="R0c4ef511669d4fa3" /><Relationship Type="http://schemas.openxmlformats.org/officeDocument/2006/relationships/slide" Target="/ppt/slides/slide2.xml" Id="R96b72e372e904739" /><Relationship Type="http://schemas.openxmlformats.org/officeDocument/2006/relationships/slide" Target="/ppt/slides/slide3.xml" Id="R092b58a265b34648" /><Relationship Type="http://schemas.openxmlformats.org/officeDocument/2006/relationships/slide" Target="/ppt/slides/slide4.xml" Id="R8982ad05b9074f35" /><Relationship Type="http://schemas.openxmlformats.org/officeDocument/2006/relationships/slide" Target="/ppt/slides/slide5.xml" Id="Rdac8cafdb7e74099" /><Relationship Type="http://schemas.openxmlformats.org/officeDocument/2006/relationships/slide" Target="/ppt/slides/slide6.xml" Id="R25558841fcf94979" /><Relationship Type="http://schemas.openxmlformats.org/officeDocument/2006/relationships/slide" Target="/ppt/slides/slide7.xml" Id="R8d35ae48c2c64c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6717694b14f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1b5291ea54ee7" /><Relationship Type="http://schemas.openxmlformats.org/officeDocument/2006/relationships/theme" Target="/ppt/slideMasters/theme/theme1.xml" Id="R9a886a268bf6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a1b5291ea54e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940fb40876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90efa165a4b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08a414cc2a49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ff6f050924d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67c8f5d9449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faaec3c594a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eeab21da546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URBAN REUSE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 REUSE AS ble etablert [år] og holder til i Slemmestad.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8 600 503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−36 254 030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−164 042 870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397 464 860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1 010 293 701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57,5 %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VEE EIENDOM AS  –  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TERJE ØSTDAL INVEST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SASKALI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ØSTDAL AS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GROUP AS  –  2,6 %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Eternitveien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3470 Slemmestad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921 963 521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URBAN REUSE AS</a:t>
            </a:r>
          </a:p>
        </p:txBody>
      </p:sp>
    </p:spTree>
  </p:cSld>
  <p:clrMapOvr>
    <a:masterClrMapping xmlns:a="http://schemas.openxmlformats.org/drawingml/2006/main"/>
  </p:clrMapOvr>
</p:sld>
</file>