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78b8f7ee9546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88a39b54eb4c30"/>
  </p:sldMasterIdLst>
  <p:sldIdLst>
    <p:sldId xmlns:r="http://schemas.openxmlformats.org/officeDocument/2006/relationships" id="256" r:id="Rf3c991b1fe7045af"/>
    <p:sldId xmlns:r="http://schemas.openxmlformats.org/officeDocument/2006/relationships" id="257" r:id="R3933498e9dd04376"/>
    <p:sldId xmlns:r="http://schemas.openxmlformats.org/officeDocument/2006/relationships" id="258" r:id="R30e48c55890c4c64"/>
    <p:sldId xmlns:r="http://schemas.openxmlformats.org/officeDocument/2006/relationships" id="259" r:id="R4a0f7aeea05f468e"/>
    <p:sldId xmlns:r="http://schemas.openxmlformats.org/officeDocument/2006/relationships" id="260" r:id="R273de5e2fdd94a22"/>
    <p:sldId xmlns:r="http://schemas.openxmlformats.org/officeDocument/2006/relationships" id="261" r:id="Rfca30c79c9ec4f9d"/>
    <p:sldId xmlns:r="http://schemas.openxmlformats.org/officeDocument/2006/relationships" id="262" r:id="Rc2eafca0fbef4b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88a39b54eb4c30" /><Relationship Type="http://schemas.openxmlformats.org/officeDocument/2006/relationships/slide" Target="/ppt/slides/slide1.xml" Id="Rf3c991b1fe7045af" /><Relationship Type="http://schemas.openxmlformats.org/officeDocument/2006/relationships/slide" Target="/ppt/slides/slide2.xml" Id="R3933498e9dd04376" /><Relationship Type="http://schemas.openxmlformats.org/officeDocument/2006/relationships/slide" Target="/ppt/slides/slide3.xml" Id="R30e48c55890c4c64" /><Relationship Type="http://schemas.openxmlformats.org/officeDocument/2006/relationships/slide" Target="/ppt/slides/slide4.xml" Id="R4a0f7aeea05f468e" /><Relationship Type="http://schemas.openxmlformats.org/officeDocument/2006/relationships/slide" Target="/ppt/slides/slide5.xml" Id="R273de5e2fdd94a22" /><Relationship Type="http://schemas.openxmlformats.org/officeDocument/2006/relationships/slide" Target="/ppt/slides/slide6.xml" Id="Rfca30c79c9ec4f9d" /><Relationship Type="http://schemas.openxmlformats.org/officeDocument/2006/relationships/slide" Target="/ppt/slides/slide7.xml" Id="Rc2eafca0fbef4b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375719dc0f4e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0dd5f705604e38" /><Relationship Type="http://schemas.openxmlformats.org/officeDocument/2006/relationships/theme" Target="/ppt/slideMasters/theme/theme1.xml" Id="Re1f6d600c46344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0dd5f705604e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3a7afbd4642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8198cfeee41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6cd80f4a14a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3450d26484f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f5680eb3a4d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f877f2a2b49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e0d2a43564e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NORTHLIGHT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NORTHLIGHT AS ble etablert [år] og holder til i Kråkstad.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15 624 753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776 596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911 063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6 191 150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6 893 349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 MARTIN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 SYNNØVE KRISTINE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Kråkstadveien 116B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1408 Kråkstad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922 016 402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