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19eb4cdb9746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28a5cbbd284463"/>
  </p:sldMasterIdLst>
  <p:sldIdLst>
    <p:sldId xmlns:r="http://schemas.openxmlformats.org/officeDocument/2006/relationships" id="256" r:id="R8d743eb175d249ea"/>
    <p:sldId xmlns:r="http://schemas.openxmlformats.org/officeDocument/2006/relationships" id="257" r:id="Ree14bca3d09e4268"/>
    <p:sldId xmlns:r="http://schemas.openxmlformats.org/officeDocument/2006/relationships" id="258" r:id="R8a2a8930507f40af"/>
    <p:sldId xmlns:r="http://schemas.openxmlformats.org/officeDocument/2006/relationships" id="259" r:id="R86ab6ca9286f40dc"/>
    <p:sldId xmlns:r="http://schemas.openxmlformats.org/officeDocument/2006/relationships" id="260" r:id="R83471d8292eb4a08"/>
    <p:sldId xmlns:r="http://schemas.openxmlformats.org/officeDocument/2006/relationships" id="261" r:id="R2b4af7654fbf4c51"/>
    <p:sldId xmlns:r="http://schemas.openxmlformats.org/officeDocument/2006/relationships" id="262" r:id="Re05de31b15fc46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28a5cbbd284463" /><Relationship Type="http://schemas.openxmlformats.org/officeDocument/2006/relationships/slide" Target="/ppt/slides/slide1.xml" Id="R8d743eb175d249ea" /><Relationship Type="http://schemas.openxmlformats.org/officeDocument/2006/relationships/slide" Target="/ppt/slides/slide2.xml" Id="Ree14bca3d09e4268" /><Relationship Type="http://schemas.openxmlformats.org/officeDocument/2006/relationships/slide" Target="/ppt/slides/slide3.xml" Id="R8a2a8930507f40af" /><Relationship Type="http://schemas.openxmlformats.org/officeDocument/2006/relationships/slide" Target="/ppt/slides/slide4.xml" Id="R86ab6ca9286f40dc" /><Relationship Type="http://schemas.openxmlformats.org/officeDocument/2006/relationships/slide" Target="/ppt/slides/slide5.xml" Id="R83471d8292eb4a08" /><Relationship Type="http://schemas.openxmlformats.org/officeDocument/2006/relationships/slide" Target="/ppt/slides/slide6.xml" Id="R2b4af7654fbf4c51" /><Relationship Type="http://schemas.openxmlformats.org/officeDocument/2006/relationships/slide" Target="/ppt/slides/slide7.xml" Id="Re05de31b15fc46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2d60149f2c45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11c76c3024eab" /><Relationship Type="http://schemas.openxmlformats.org/officeDocument/2006/relationships/theme" Target="/ppt/slideMasters/theme/theme1.xml" Id="R387c5096b20148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611c76c3024e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b7887f20748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5c569b86946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d4691005446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0c0d34e8248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616f3c93b4d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52fd1600347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3a059fb7944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WINSNES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229 826 337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2 173 475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131 108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57 352 857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143 605 136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 I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ÅGE WINSNES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