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bf36f5f32b645f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cba0600ab9493e"/>
  </p:sldMasterIdLst>
  <p:sldIdLst>
    <p:sldId xmlns:r="http://schemas.openxmlformats.org/officeDocument/2006/relationships" id="256" r:id="Rd2b28a4ee2a24ff8"/>
    <p:sldId xmlns:r="http://schemas.openxmlformats.org/officeDocument/2006/relationships" id="257" r:id="R81fa55f3a72a41ac"/>
    <p:sldId xmlns:r="http://schemas.openxmlformats.org/officeDocument/2006/relationships" id="258" r:id="Rd87ad802e3404a19"/>
    <p:sldId xmlns:r="http://schemas.openxmlformats.org/officeDocument/2006/relationships" id="259" r:id="R1a1046e5557c4a7f"/>
    <p:sldId xmlns:r="http://schemas.openxmlformats.org/officeDocument/2006/relationships" id="260" r:id="R06c2a31f06e64bda"/>
    <p:sldId xmlns:r="http://schemas.openxmlformats.org/officeDocument/2006/relationships" id="261" r:id="R2678dbcb40714a60"/>
    <p:sldId xmlns:r="http://schemas.openxmlformats.org/officeDocument/2006/relationships" id="262" r:id="R80eaed51748246c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cba0600ab9493e" /><Relationship Type="http://schemas.openxmlformats.org/officeDocument/2006/relationships/slide" Target="/ppt/slides/slide1.xml" Id="Rd2b28a4ee2a24ff8" /><Relationship Type="http://schemas.openxmlformats.org/officeDocument/2006/relationships/slide" Target="/ppt/slides/slide2.xml" Id="R81fa55f3a72a41ac" /><Relationship Type="http://schemas.openxmlformats.org/officeDocument/2006/relationships/slide" Target="/ppt/slides/slide3.xml" Id="Rd87ad802e3404a19" /><Relationship Type="http://schemas.openxmlformats.org/officeDocument/2006/relationships/slide" Target="/ppt/slides/slide4.xml" Id="R1a1046e5557c4a7f" /><Relationship Type="http://schemas.openxmlformats.org/officeDocument/2006/relationships/slide" Target="/ppt/slides/slide5.xml" Id="R06c2a31f06e64bda" /><Relationship Type="http://schemas.openxmlformats.org/officeDocument/2006/relationships/slide" Target="/ppt/slides/slide6.xml" Id="R2678dbcb40714a60" /><Relationship Type="http://schemas.openxmlformats.org/officeDocument/2006/relationships/slide" Target="/ppt/slides/slide7.xml" Id="R80eaed51748246c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e2a09cd6e74e8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2b0fbf47494d03" /><Relationship Type="http://schemas.openxmlformats.org/officeDocument/2006/relationships/theme" Target="/ppt/slideMasters/theme/theme1.xml" Id="Rb794b975a3fc4e7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2b0fbf47494d0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ea9a2991cd45d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8f91f27c314fe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b422d7c3b945c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789d903c1849d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e4628c6d83433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ac462545094ed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9cc65267ef430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PGA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PGA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PGA HOLDING AS ble etablert [år] og holder til i Alta.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PGA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PGA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PGA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−27 254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806 113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1 936 868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2 813 545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PGA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ARNESEN PÅL GUNNAR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PGA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Gamleveien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9515 Alta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922 084 521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PGA HOLDING AS</a:t>
            </a:r>
          </a:p>
        </p:txBody>
      </p:sp>
    </p:spTree>
  </p:cSld>
  <p:clrMapOvr>
    <a:masterClrMapping xmlns:a="http://schemas.openxmlformats.org/drawingml/2006/main"/>
  </p:clrMapOvr>
</p:sld>
</file>