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21ee393ac44c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f500feb3e44921"/>
  </p:sldMasterIdLst>
  <p:sldIdLst>
    <p:sldId xmlns:r="http://schemas.openxmlformats.org/officeDocument/2006/relationships" id="256" r:id="Rd671309e647c429e"/>
    <p:sldId xmlns:r="http://schemas.openxmlformats.org/officeDocument/2006/relationships" id="257" r:id="R9ea08d8b8be944ed"/>
    <p:sldId xmlns:r="http://schemas.openxmlformats.org/officeDocument/2006/relationships" id="258" r:id="R146764a498dd41b7"/>
    <p:sldId xmlns:r="http://schemas.openxmlformats.org/officeDocument/2006/relationships" id="259" r:id="Rcac76b0a215e4cc4"/>
    <p:sldId xmlns:r="http://schemas.openxmlformats.org/officeDocument/2006/relationships" id="260" r:id="R57b3dc2211384cdc"/>
    <p:sldId xmlns:r="http://schemas.openxmlformats.org/officeDocument/2006/relationships" id="261" r:id="R96f32f691c694623"/>
    <p:sldId xmlns:r="http://schemas.openxmlformats.org/officeDocument/2006/relationships" id="262" r:id="Rb7631cac83314d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500feb3e44921" /><Relationship Type="http://schemas.openxmlformats.org/officeDocument/2006/relationships/slide" Target="/ppt/slides/slide1.xml" Id="Rd671309e647c429e" /><Relationship Type="http://schemas.openxmlformats.org/officeDocument/2006/relationships/slide" Target="/ppt/slides/slide2.xml" Id="R9ea08d8b8be944ed" /><Relationship Type="http://schemas.openxmlformats.org/officeDocument/2006/relationships/slide" Target="/ppt/slides/slide3.xml" Id="R146764a498dd41b7" /><Relationship Type="http://schemas.openxmlformats.org/officeDocument/2006/relationships/slide" Target="/ppt/slides/slide4.xml" Id="Rcac76b0a215e4cc4" /><Relationship Type="http://schemas.openxmlformats.org/officeDocument/2006/relationships/slide" Target="/ppt/slides/slide5.xml" Id="R57b3dc2211384cdc" /><Relationship Type="http://schemas.openxmlformats.org/officeDocument/2006/relationships/slide" Target="/ppt/slides/slide6.xml" Id="R96f32f691c694623" /><Relationship Type="http://schemas.openxmlformats.org/officeDocument/2006/relationships/slide" Target="/ppt/slides/slide7.xml" Id="Rb7631cac83314d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d068ec1224f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b6489289a4b79" /><Relationship Type="http://schemas.openxmlformats.org/officeDocument/2006/relationships/theme" Target="/ppt/slideMasters/theme/theme1.xml" Id="R1ce786cf64b34f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5b6489289a4b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2178d0c094e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6fea8b2844c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dea4f39d647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bea2b885d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81685730e45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60702371b46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bdd010f7744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