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d8f6f0276648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30de35cf0c45e3"/>
  </p:sldMasterIdLst>
  <p:sldIdLst>
    <p:sldId xmlns:r="http://schemas.openxmlformats.org/officeDocument/2006/relationships" id="256" r:id="Rd1b9764741b94ea1"/>
    <p:sldId xmlns:r="http://schemas.openxmlformats.org/officeDocument/2006/relationships" id="257" r:id="Rd4f47ec6a27a4cf3"/>
    <p:sldId xmlns:r="http://schemas.openxmlformats.org/officeDocument/2006/relationships" id="258" r:id="Re158a79096b54108"/>
    <p:sldId xmlns:r="http://schemas.openxmlformats.org/officeDocument/2006/relationships" id="259" r:id="R2f6ae685a3594a2e"/>
    <p:sldId xmlns:r="http://schemas.openxmlformats.org/officeDocument/2006/relationships" id="260" r:id="Raaae69f055ba46b7"/>
    <p:sldId xmlns:r="http://schemas.openxmlformats.org/officeDocument/2006/relationships" id="261" r:id="Rc587ae3a7ae94ae3"/>
    <p:sldId xmlns:r="http://schemas.openxmlformats.org/officeDocument/2006/relationships" id="262" r:id="R6f9e3ba7e29e4e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30de35cf0c45e3" /><Relationship Type="http://schemas.openxmlformats.org/officeDocument/2006/relationships/slide" Target="/ppt/slides/slide1.xml" Id="Rd1b9764741b94ea1" /><Relationship Type="http://schemas.openxmlformats.org/officeDocument/2006/relationships/slide" Target="/ppt/slides/slide2.xml" Id="Rd4f47ec6a27a4cf3" /><Relationship Type="http://schemas.openxmlformats.org/officeDocument/2006/relationships/slide" Target="/ppt/slides/slide3.xml" Id="Re158a79096b54108" /><Relationship Type="http://schemas.openxmlformats.org/officeDocument/2006/relationships/slide" Target="/ppt/slides/slide4.xml" Id="R2f6ae685a3594a2e" /><Relationship Type="http://schemas.openxmlformats.org/officeDocument/2006/relationships/slide" Target="/ppt/slides/slide5.xml" Id="Raaae69f055ba46b7" /><Relationship Type="http://schemas.openxmlformats.org/officeDocument/2006/relationships/slide" Target="/ppt/slides/slide6.xml" Id="Rc587ae3a7ae94ae3" /><Relationship Type="http://schemas.openxmlformats.org/officeDocument/2006/relationships/slide" Target="/ppt/slides/slide7.xml" Id="R6f9e3ba7e29e4e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c535b794647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bd91494cd4db5" /><Relationship Type="http://schemas.openxmlformats.org/officeDocument/2006/relationships/theme" Target="/ppt/slideMasters/theme/theme1.xml" Id="Rc3ac71337d8140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3bd91494cd4d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f3dca343140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22f5373c24a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dd97e9d6648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a69f1677045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3554b6fe046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ef2c19d2543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2245b4fd04c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 INNVEST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 INNVEST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579 578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588 933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NORDIHUS SVEIN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Svein-Olav Nordihus, Hammerstien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