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caf59098984e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2bae1f45cd4cdf"/>
  </p:sldMasterIdLst>
  <p:sldIdLst>
    <p:sldId xmlns:r="http://schemas.openxmlformats.org/officeDocument/2006/relationships" id="256" r:id="Rd0cd03d002574729"/>
    <p:sldId xmlns:r="http://schemas.openxmlformats.org/officeDocument/2006/relationships" id="257" r:id="R025edb3f59814441"/>
    <p:sldId xmlns:r="http://schemas.openxmlformats.org/officeDocument/2006/relationships" id="258" r:id="R01433825cf5247ff"/>
    <p:sldId xmlns:r="http://schemas.openxmlformats.org/officeDocument/2006/relationships" id="259" r:id="Rb73f8c2416c84a43"/>
    <p:sldId xmlns:r="http://schemas.openxmlformats.org/officeDocument/2006/relationships" id="260" r:id="R2c5e0032bbd748d7"/>
    <p:sldId xmlns:r="http://schemas.openxmlformats.org/officeDocument/2006/relationships" id="261" r:id="R0a863c6992e342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2bae1f45cd4cdf" /><Relationship Type="http://schemas.openxmlformats.org/officeDocument/2006/relationships/slide" Target="/ppt/slides/slide1.xml" Id="Rd0cd03d002574729" /><Relationship Type="http://schemas.openxmlformats.org/officeDocument/2006/relationships/slide" Target="/ppt/slides/slide2.xml" Id="R025edb3f59814441" /><Relationship Type="http://schemas.openxmlformats.org/officeDocument/2006/relationships/slide" Target="/ppt/slides/slide3.xml" Id="R01433825cf5247ff" /><Relationship Type="http://schemas.openxmlformats.org/officeDocument/2006/relationships/slide" Target="/ppt/slides/slide4.xml" Id="Rb73f8c2416c84a43" /><Relationship Type="http://schemas.openxmlformats.org/officeDocument/2006/relationships/slide" Target="/ppt/slides/slide5.xml" Id="R2c5e0032bbd748d7" /><Relationship Type="http://schemas.openxmlformats.org/officeDocument/2006/relationships/slide" Target="/ppt/slides/slide6.xml" Id="R0a863c6992e342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e6405ca38e4f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71c71e43441a7" /><Relationship Type="http://schemas.openxmlformats.org/officeDocument/2006/relationships/theme" Target="/ppt/slideMasters/theme/theme1.xml" Id="Rc17d6ede5ed646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371c71e43441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65cb9e62b49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74bdef4ca42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68c4c606147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76a268d6740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f19dd96d0b45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7e674e15749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FJELLVANT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FJELLVANT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FJELLVANT HOLDING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FJELLVANT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FJELLVANT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FJELLVANT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725 967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18 725 402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24 494 945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FJELLVANT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Vikelvfaret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7054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922 575 452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FJELLVANT HOLDING AS</a:t>
            </a:r>
          </a:p>
        </p:txBody>
      </p:sp>
    </p:spTree>
  </p:cSld>
  <p:clrMapOvr>
    <a:masterClrMapping xmlns:a="http://schemas.openxmlformats.org/drawingml/2006/main"/>
  </p:clrMapOvr>
</p:sld>
</file>