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f6a2dc2f9b4d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6bd51ca5f04804"/>
  </p:sldMasterIdLst>
  <p:sldIdLst>
    <p:sldId xmlns:r="http://schemas.openxmlformats.org/officeDocument/2006/relationships" id="256" r:id="Rf7b7277d5e044ac4"/>
    <p:sldId xmlns:r="http://schemas.openxmlformats.org/officeDocument/2006/relationships" id="257" r:id="R992bcfe2755f408c"/>
    <p:sldId xmlns:r="http://schemas.openxmlformats.org/officeDocument/2006/relationships" id="258" r:id="R73798bd34eab4bf2"/>
    <p:sldId xmlns:r="http://schemas.openxmlformats.org/officeDocument/2006/relationships" id="259" r:id="R97a8bfcc3b614c74"/>
    <p:sldId xmlns:r="http://schemas.openxmlformats.org/officeDocument/2006/relationships" id="260" r:id="R8cfaefb7ed3c4d80"/>
    <p:sldId xmlns:r="http://schemas.openxmlformats.org/officeDocument/2006/relationships" id="261" r:id="R66288c68604c419f"/>
    <p:sldId xmlns:r="http://schemas.openxmlformats.org/officeDocument/2006/relationships" id="262" r:id="R56bed486dd964e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bd51ca5f04804" /><Relationship Type="http://schemas.openxmlformats.org/officeDocument/2006/relationships/slide" Target="/ppt/slides/slide1.xml" Id="Rf7b7277d5e044ac4" /><Relationship Type="http://schemas.openxmlformats.org/officeDocument/2006/relationships/slide" Target="/ppt/slides/slide2.xml" Id="R992bcfe2755f408c" /><Relationship Type="http://schemas.openxmlformats.org/officeDocument/2006/relationships/slide" Target="/ppt/slides/slide3.xml" Id="R73798bd34eab4bf2" /><Relationship Type="http://schemas.openxmlformats.org/officeDocument/2006/relationships/slide" Target="/ppt/slides/slide4.xml" Id="R97a8bfcc3b614c74" /><Relationship Type="http://schemas.openxmlformats.org/officeDocument/2006/relationships/slide" Target="/ppt/slides/slide5.xml" Id="R8cfaefb7ed3c4d80" /><Relationship Type="http://schemas.openxmlformats.org/officeDocument/2006/relationships/slide" Target="/ppt/slides/slide6.xml" Id="R66288c68604c419f" /><Relationship Type="http://schemas.openxmlformats.org/officeDocument/2006/relationships/slide" Target="/ppt/slides/slide7.xml" Id="R56bed486dd964e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bbd3210a6d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8f82dff5e447c" /><Relationship Type="http://schemas.openxmlformats.org/officeDocument/2006/relationships/theme" Target="/ppt/slideMasters/theme/theme1.xml" Id="Re77fac4f535a43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08f82dff5e44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1615a8cc4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da396a48548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8635be1654b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b2b5132b24b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75ef7a30e43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a9146636640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f3a0174b1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POORNIKDAST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POORNIKDAST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POORNIKDAST POOYA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Sofies gate 58B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922 740 887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