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f2a998360942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51848c233d4ebe"/>
  </p:sldMasterIdLst>
  <p:sldIdLst>
    <p:sldId xmlns:r="http://schemas.openxmlformats.org/officeDocument/2006/relationships" id="256" r:id="R364900bc60da4b6f"/>
    <p:sldId xmlns:r="http://schemas.openxmlformats.org/officeDocument/2006/relationships" id="257" r:id="R6f399e6909884888"/>
    <p:sldId xmlns:r="http://schemas.openxmlformats.org/officeDocument/2006/relationships" id="258" r:id="R5e29155255674c9f"/>
    <p:sldId xmlns:r="http://schemas.openxmlformats.org/officeDocument/2006/relationships" id="259" r:id="Rf013ff2220c94654"/>
    <p:sldId xmlns:r="http://schemas.openxmlformats.org/officeDocument/2006/relationships" id="260" r:id="R0c7298e074754e88"/>
    <p:sldId xmlns:r="http://schemas.openxmlformats.org/officeDocument/2006/relationships" id="261" r:id="R9ba5ac15955c42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1848c233d4ebe" /><Relationship Type="http://schemas.openxmlformats.org/officeDocument/2006/relationships/slide" Target="/ppt/slides/slide1.xml" Id="R364900bc60da4b6f" /><Relationship Type="http://schemas.openxmlformats.org/officeDocument/2006/relationships/slide" Target="/ppt/slides/slide2.xml" Id="R6f399e6909884888" /><Relationship Type="http://schemas.openxmlformats.org/officeDocument/2006/relationships/slide" Target="/ppt/slides/slide3.xml" Id="R5e29155255674c9f" /><Relationship Type="http://schemas.openxmlformats.org/officeDocument/2006/relationships/slide" Target="/ppt/slides/slide4.xml" Id="Rf013ff2220c94654" /><Relationship Type="http://schemas.openxmlformats.org/officeDocument/2006/relationships/slide" Target="/ppt/slides/slide5.xml" Id="R0c7298e074754e88" /><Relationship Type="http://schemas.openxmlformats.org/officeDocument/2006/relationships/slide" Target="/ppt/slides/slide6.xml" Id="R9ba5ac15955c42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9f5ce03ec48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16011b77245b0" /><Relationship Type="http://schemas.openxmlformats.org/officeDocument/2006/relationships/theme" Target="/ppt/slideMasters/theme/theme1.xml" Id="R8f4f8fdb934349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216011b77245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bb9808bdb40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db7dac5b54d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415d0d3fe4d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158931c6441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7ee99f3c647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31900892f49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BRANAS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BRANAS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BRANAS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BRANAS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BRANAS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BRANAS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Hyttelykke AS, Bragernes torg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923 016 708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BRANAS UTVIKLING AS</a:t>
            </a:r>
          </a:p>
        </p:txBody>
      </p:sp>
    </p:spTree>
  </p:cSld>
  <p:clrMapOvr>
    <a:masterClrMapping xmlns:a="http://schemas.openxmlformats.org/drawingml/2006/main"/>
  </p:clrMapOvr>
</p:sld>
</file>