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d52091d37b40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1d13e9e4c340fe"/>
  </p:sldMasterIdLst>
  <p:sldIdLst>
    <p:sldId xmlns:r="http://schemas.openxmlformats.org/officeDocument/2006/relationships" id="256" r:id="R88a5646be9354308"/>
    <p:sldId xmlns:r="http://schemas.openxmlformats.org/officeDocument/2006/relationships" id="257" r:id="R0789e286425147ea"/>
    <p:sldId xmlns:r="http://schemas.openxmlformats.org/officeDocument/2006/relationships" id="258" r:id="Rf3cfebb6d6384cc4"/>
    <p:sldId xmlns:r="http://schemas.openxmlformats.org/officeDocument/2006/relationships" id="259" r:id="R2c768377084f4859"/>
    <p:sldId xmlns:r="http://schemas.openxmlformats.org/officeDocument/2006/relationships" id="260" r:id="R4933c65f33ee4f37"/>
    <p:sldId xmlns:r="http://schemas.openxmlformats.org/officeDocument/2006/relationships" id="261" r:id="Rb2eec14609f84363"/>
    <p:sldId xmlns:r="http://schemas.openxmlformats.org/officeDocument/2006/relationships" id="262" r:id="R6ae6675424c849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1d13e9e4c340fe" /><Relationship Type="http://schemas.openxmlformats.org/officeDocument/2006/relationships/slide" Target="/ppt/slides/slide1.xml" Id="R88a5646be9354308" /><Relationship Type="http://schemas.openxmlformats.org/officeDocument/2006/relationships/slide" Target="/ppt/slides/slide2.xml" Id="R0789e286425147ea" /><Relationship Type="http://schemas.openxmlformats.org/officeDocument/2006/relationships/slide" Target="/ppt/slides/slide3.xml" Id="Rf3cfebb6d6384cc4" /><Relationship Type="http://schemas.openxmlformats.org/officeDocument/2006/relationships/slide" Target="/ppt/slides/slide4.xml" Id="R2c768377084f4859" /><Relationship Type="http://schemas.openxmlformats.org/officeDocument/2006/relationships/slide" Target="/ppt/slides/slide5.xml" Id="R4933c65f33ee4f37" /><Relationship Type="http://schemas.openxmlformats.org/officeDocument/2006/relationships/slide" Target="/ppt/slides/slide6.xml" Id="Rb2eec14609f84363" /><Relationship Type="http://schemas.openxmlformats.org/officeDocument/2006/relationships/slide" Target="/ppt/slides/slide7.xml" Id="R6ae6675424c849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93ee3646114d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e982398ae4485" /><Relationship Type="http://schemas.openxmlformats.org/officeDocument/2006/relationships/theme" Target="/ppt/slideMasters/theme/theme1.xml" Id="R293ca82a0d064d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4e982398ae44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5c2e9818349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3616543ed4f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2819d337742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c18de36a94a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2a9a6ddd641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b96661e624b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70b67d57849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BRANAS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BRANAS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BRANAS UTVIKLING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BRANAS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BRANAS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BRANAS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−336 060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−1 238 068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429 712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13 766 419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BRANAS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BRANAS HYTTEUTVIKLING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BRANAS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Hyttelykke AS, Bragernes torg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3017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923 016 708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BRANAS UTVIKLING AS</a:t>
            </a:r>
          </a:p>
        </p:txBody>
      </p:sp>
    </p:spTree>
  </p:cSld>
  <p:clrMapOvr>
    <a:masterClrMapping xmlns:a="http://schemas.openxmlformats.org/drawingml/2006/main"/>
  </p:clrMapOvr>
</p:sld>
</file>