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3900cc97d0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12aecad39453b"/>
  </p:sldMasterIdLst>
  <p:sldIdLst>
    <p:sldId xmlns:r="http://schemas.openxmlformats.org/officeDocument/2006/relationships" id="256" r:id="R477d9d93003442db"/>
    <p:sldId xmlns:r="http://schemas.openxmlformats.org/officeDocument/2006/relationships" id="257" r:id="R7002391451354ade"/>
    <p:sldId xmlns:r="http://schemas.openxmlformats.org/officeDocument/2006/relationships" id="258" r:id="R15b365ab3990442d"/>
    <p:sldId xmlns:r="http://schemas.openxmlformats.org/officeDocument/2006/relationships" id="259" r:id="Rd74f1a5e1f7e4779"/>
    <p:sldId xmlns:r="http://schemas.openxmlformats.org/officeDocument/2006/relationships" id="260" r:id="Rd801ce1da59c41cc"/>
    <p:sldId xmlns:r="http://schemas.openxmlformats.org/officeDocument/2006/relationships" id="261" r:id="Rd6f80dd1ee0849f1"/>
    <p:sldId xmlns:r="http://schemas.openxmlformats.org/officeDocument/2006/relationships" id="262" r:id="Rd56a4d26ddd9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12aecad39453b" /><Relationship Type="http://schemas.openxmlformats.org/officeDocument/2006/relationships/slide" Target="/ppt/slides/slide1.xml" Id="R477d9d93003442db" /><Relationship Type="http://schemas.openxmlformats.org/officeDocument/2006/relationships/slide" Target="/ppt/slides/slide2.xml" Id="R7002391451354ade" /><Relationship Type="http://schemas.openxmlformats.org/officeDocument/2006/relationships/slide" Target="/ppt/slides/slide3.xml" Id="R15b365ab3990442d" /><Relationship Type="http://schemas.openxmlformats.org/officeDocument/2006/relationships/slide" Target="/ppt/slides/slide4.xml" Id="Rd74f1a5e1f7e4779" /><Relationship Type="http://schemas.openxmlformats.org/officeDocument/2006/relationships/slide" Target="/ppt/slides/slide5.xml" Id="Rd801ce1da59c41cc" /><Relationship Type="http://schemas.openxmlformats.org/officeDocument/2006/relationships/slide" Target="/ppt/slides/slide6.xml" Id="Rd6f80dd1ee0849f1" /><Relationship Type="http://schemas.openxmlformats.org/officeDocument/2006/relationships/slide" Target="/ppt/slides/slide7.xml" Id="Rd56a4d26ddd9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0e40dec8f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b053e42124a7a" /><Relationship Type="http://schemas.openxmlformats.org/officeDocument/2006/relationships/theme" Target="/ppt/slideMasters/theme/theme1.xml" Id="R9840e5033e12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2b053e42124a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06f42b40e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c8afbc151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addae2b7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c7b1a55d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f6668fd54b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5236c3a9140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9cd7e1dc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18 771 720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18 862 870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