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f38b9663c7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a80fb317642b1"/>
  </p:sldMasterIdLst>
  <p:sldIdLst>
    <p:sldId xmlns:r="http://schemas.openxmlformats.org/officeDocument/2006/relationships" id="256" r:id="Rb1aa681bdd7e493a"/>
    <p:sldId xmlns:r="http://schemas.openxmlformats.org/officeDocument/2006/relationships" id="257" r:id="R1a8c0b3a061244e7"/>
    <p:sldId xmlns:r="http://schemas.openxmlformats.org/officeDocument/2006/relationships" id="258" r:id="R707240cbe7fc4cdc"/>
    <p:sldId xmlns:r="http://schemas.openxmlformats.org/officeDocument/2006/relationships" id="259" r:id="R359c607a445a41ba"/>
    <p:sldId xmlns:r="http://schemas.openxmlformats.org/officeDocument/2006/relationships" id="260" r:id="R97b4b89bbe53462f"/>
    <p:sldId xmlns:r="http://schemas.openxmlformats.org/officeDocument/2006/relationships" id="261" r:id="R8a828b16ad4442bc"/>
    <p:sldId xmlns:r="http://schemas.openxmlformats.org/officeDocument/2006/relationships" id="262" r:id="R2868f52b873743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a80fb317642b1" /><Relationship Type="http://schemas.openxmlformats.org/officeDocument/2006/relationships/slide" Target="/ppt/slides/slide1.xml" Id="Rb1aa681bdd7e493a" /><Relationship Type="http://schemas.openxmlformats.org/officeDocument/2006/relationships/slide" Target="/ppt/slides/slide2.xml" Id="R1a8c0b3a061244e7" /><Relationship Type="http://schemas.openxmlformats.org/officeDocument/2006/relationships/slide" Target="/ppt/slides/slide3.xml" Id="R707240cbe7fc4cdc" /><Relationship Type="http://schemas.openxmlformats.org/officeDocument/2006/relationships/slide" Target="/ppt/slides/slide4.xml" Id="R359c607a445a41ba" /><Relationship Type="http://schemas.openxmlformats.org/officeDocument/2006/relationships/slide" Target="/ppt/slides/slide5.xml" Id="R97b4b89bbe53462f" /><Relationship Type="http://schemas.openxmlformats.org/officeDocument/2006/relationships/slide" Target="/ppt/slides/slide6.xml" Id="R8a828b16ad4442bc" /><Relationship Type="http://schemas.openxmlformats.org/officeDocument/2006/relationships/slide" Target="/ppt/slides/slide7.xml" Id="R2868f52b873743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f9bafbd6240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a8345c73c4dc6" /><Relationship Type="http://schemas.openxmlformats.org/officeDocument/2006/relationships/theme" Target="/ppt/slideMasters/theme/theme1.xml" Id="Rf5fd64e5b8a8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1a8345c73c4d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d39074f3e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59eda5bd046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138c1271e43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b703089684f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470e4e5a6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cd2f431984c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0dc83ebd5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114 196 820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130 243 981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LAUKWIIK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SILBA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JPB AS</a:t>
            </a:r>
          </a:p>
        </p:txBody>
      </p:sp>
    </p:spTree>
  </p:cSld>
  <p:clrMapOvr>
    <a:masterClrMapping xmlns:a="http://schemas.openxmlformats.org/drawingml/2006/main"/>
  </p:clrMapOvr>
</p:sld>
</file>