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eab0aa101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09785afbd498e"/>
  </p:sldMasterIdLst>
  <p:sldIdLst>
    <p:sldId xmlns:r="http://schemas.openxmlformats.org/officeDocument/2006/relationships" id="256" r:id="Rfadcde8aab52477f"/>
    <p:sldId xmlns:r="http://schemas.openxmlformats.org/officeDocument/2006/relationships" id="257" r:id="R497d29245bf1434c"/>
    <p:sldId xmlns:r="http://schemas.openxmlformats.org/officeDocument/2006/relationships" id="258" r:id="R712224877b924ab3"/>
    <p:sldId xmlns:r="http://schemas.openxmlformats.org/officeDocument/2006/relationships" id="259" r:id="Rc5f7ff46eb64442a"/>
    <p:sldId xmlns:r="http://schemas.openxmlformats.org/officeDocument/2006/relationships" id="260" r:id="Re1099e58da474c07"/>
    <p:sldId xmlns:r="http://schemas.openxmlformats.org/officeDocument/2006/relationships" id="261" r:id="R6209a0152d814606"/>
    <p:sldId xmlns:r="http://schemas.openxmlformats.org/officeDocument/2006/relationships" id="262" r:id="Rc49c63c9409147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09785afbd498e" /><Relationship Type="http://schemas.openxmlformats.org/officeDocument/2006/relationships/slide" Target="/ppt/slides/slide1.xml" Id="Rfadcde8aab52477f" /><Relationship Type="http://schemas.openxmlformats.org/officeDocument/2006/relationships/slide" Target="/ppt/slides/slide2.xml" Id="R497d29245bf1434c" /><Relationship Type="http://schemas.openxmlformats.org/officeDocument/2006/relationships/slide" Target="/ppt/slides/slide3.xml" Id="R712224877b924ab3" /><Relationship Type="http://schemas.openxmlformats.org/officeDocument/2006/relationships/slide" Target="/ppt/slides/slide4.xml" Id="Rc5f7ff46eb64442a" /><Relationship Type="http://schemas.openxmlformats.org/officeDocument/2006/relationships/slide" Target="/ppt/slides/slide5.xml" Id="Re1099e58da474c07" /><Relationship Type="http://schemas.openxmlformats.org/officeDocument/2006/relationships/slide" Target="/ppt/slides/slide6.xml" Id="R6209a0152d814606" /><Relationship Type="http://schemas.openxmlformats.org/officeDocument/2006/relationships/slide" Target="/ppt/slides/slide7.xml" Id="Rc49c63c9409147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e30a041e1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2a940d05148a4" /><Relationship Type="http://schemas.openxmlformats.org/officeDocument/2006/relationships/theme" Target="/ppt/slideMasters/theme/theme1.xml" Id="R0ed593d3d31c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2a940d051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9ef9e1fbc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d6a36d8b8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f6f0b1f6d46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bbbf1028e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a11fcab5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ea8faf77c41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3449e1d16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