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e285b37dc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84d1d24624137"/>
  </p:sldMasterIdLst>
  <p:sldIdLst>
    <p:sldId xmlns:r="http://schemas.openxmlformats.org/officeDocument/2006/relationships" id="256" r:id="Rf7c63ee0905b43d8"/>
    <p:sldId xmlns:r="http://schemas.openxmlformats.org/officeDocument/2006/relationships" id="257" r:id="R752abab0d0c3471f"/>
    <p:sldId xmlns:r="http://schemas.openxmlformats.org/officeDocument/2006/relationships" id="258" r:id="Re1f4efc7925a46f1"/>
    <p:sldId xmlns:r="http://schemas.openxmlformats.org/officeDocument/2006/relationships" id="259" r:id="R3afb72da08a74894"/>
    <p:sldId xmlns:r="http://schemas.openxmlformats.org/officeDocument/2006/relationships" id="260" r:id="R36d5842632fa4521"/>
    <p:sldId xmlns:r="http://schemas.openxmlformats.org/officeDocument/2006/relationships" id="261" r:id="R9e0685523f164ef6"/>
    <p:sldId xmlns:r="http://schemas.openxmlformats.org/officeDocument/2006/relationships" id="262" r:id="R9556609b5d24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84d1d24624137" /><Relationship Type="http://schemas.openxmlformats.org/officeDocument/2006/relationships/slide" Target="/ppt/slides/slide1.xml" Id="Rf7c63ee0905b43d8" /><Relationship Type="http://schemas.openxmlformats.org/officeDocument/2006/relationships/slide" Target="/ppt/slides/slide2.xml" Id="R752abab0d0c3471f" /><Relationship Type="http://schemas.openxmlformats.org/officeDocument/2006/relationships/slide" Target="/ppt/slides/slide3.xml" Id="Re1f4efc7925a46f1" /><Relationship Type="http://schemas.openxmlformats.org/officeDocument/2006/relationships/slide" Target="/ppt/slides/slide4.xml" Id="R3afb72da08a74894" /><Relationship Type="http://schemas.openxmlformats.org/officeDocument/2006/relationships/slide" Target="/ppt/slides/slide5.xml" Id="R36d5842632fa4521" /><Relationship Type="http://schemas.openxmlformats.org/officeDocument/2006/relationships/slide" Target="/ppt/slides/slide6.xml" Id="R9e0685523f164ef6" /><Relationship Type="http://schemas.openxmlformats.org/officeDocument/2006/relationships/slide" Target="/ppt/slides/slide7.xml" Id="R9556609b5d24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2b5cf6949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df32a07f24b8e" /><Relationship Type="http://schemas.openxmlformats.org/officeDocument/2006/relationships/theme" Target="/ppt/slideMasters/theme/theme1.xml" Id="R9c3da23a0b9046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df32a07f2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a29b0c072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35377ad64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71c47f37d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60deab57e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4f4f83ca8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4e2e360c948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82a5593d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