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0166b7d8d4d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5372cdfe14d9f"/>
  </p:sldMasterIdLst>
  <p:sldIdLst>
    <p:sldId xmlns:r="http://schemas.openxmlformats.org/officeDocument/2006/relationships" id="256" r:id="R9f3fc6634bef438b"/>
    <p:sldId xmlns:r="http://schemas.openxmlformats.org/officeDocument/2006/relationships" id="257" r:id="Re8cb44a59915406e"/>
    <p:sldId xmlns:r="http://schemas.openxmlformats.org/officeDocument/2006/relationships" id="258" r:id="Rd722f23c9e3044af"/>
    <p:sldId xmlns:r="http://schemas.openxmlformats.org/officeDocument/2006/relationships" id="259" r:id="Rc7110dfb22344d5e"/>
    <p:sldId xmlns:r="http://schemas.openxmlformats.org/officeDocument/2006/relationships" id="260" r:id="R48486c20ee814a26"/>
    <p:sldId xmlns:r="http://schemas.openxmlformats.org/officeDocument/2006/relationships" id="261" r:id="Raec8f60952404ab0"/>
    <p:sldId xmlns:r="http://schemas.openxmlformats.org/officeDocument/2006/relationships" id="262" r:id="R017831dfee044d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5372cdfe14d9f" /><Relationship Type="http://schemas.openxmlformats.org/officeDocument/2006/relationships/slide" Target="/ppt/slides/slide1.xml" Id="R9f3fc6634bef438b" /><Relationship Type="http://schemas.openxmlformats.org/officeDocument/2006/relationships/slide" Target="/ppt/slides/slide2.xml" Id="Re8cb44a59915406e" /><Relationship Type="http://schemas.openxmlformats.org/officeDocument/2006/relationships/slide" Target="/ppt/slides/slide3.xml" Id="Rd722f23c9e3044af" /><Relationship Type="http://schemas.openxmlformats.org/officeDocument/2006/relationships/slide" Target="/ppt/slides/slide4.xml" Id="Rc7110dfb22344d5e" /><Relationship Type="http://schemas.openxmlformats.org/officeDocument/2006/relationships/slide" Target="/ppt/slides/slide5.xml" Id="R48486c20ee814a26" /><Relationship Type="http://schemas.openxmlformats.org/officeDocument/2006/relationships/slide" Target="/ppt/slides/slide6.xml" Id="Raec8f60952404ab0" /><Relationship Type="http://schemas.openxmlformats.org/officeDocument/2006/relationships/slide" Target="/ppt/slides/slide7.xml" Id="R017831dfee044d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44dd5dd3f4f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4653df13b4707" /><Relationship Type="http://schemas.openxmlformats.org/officeDocument/2006/relationships/theme" Target="/ppt/slideMasters/theme/theme1.xml" Id="R24d13e6f287d43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4653df13b47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cd81ce9564f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fc5ed52ad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6d16da6c64d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66330f9a94a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c07cad6ae4d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845796d464d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8ff8feda3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K&amp;H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K&amp;H UTVIKLING AS ble etablert [år] og holder til i Øystese.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722 524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823 517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KIM  –  68,7 %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HPT CONSULT AS  –  31,3 %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Kim Kristensen, Torpevegen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5610 Øystese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923 660 607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