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76a610195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08a0fb90b46e8"/>
  </p:sldMasterIdLst>
  <p:sldIdLst>
    <p:sldId xmlns:r="http://schemas.openxmlformats.org/officeDocument/2006/relationships" id="256" r:id="R5e1be780535e4f9f"/>
    <p:sldId xmlns:r="http://schemas.openxmlformats.org/officeDocument/2006/relationships" id="257" r:id="R53f13dc7ab524b80"/>
    <p:sldId xmlns:r="http://schemas.openxmlformats.org/officeDocument/2006/relationships" id="258" r:id="Rf80de2dad1724fe2"/>
    <p:sldId xmlns:r="http://schemas.openxmlformats.org/officeDocument/2006/relationships" id="259" r:id="Rce1c7c21267a4046"/>
    <p:sldId xmlns:r="http://schemas.openxmlformats.org/officeDocument/2006/relationships" id="260" r:id="R17e6563ab1c3459a"/>
    <p:sldId xmlns:r="http://schemas.openxmlformats.org/officeDocument/2006/relationships" id="261" r:id="R33e6633adeb64662"/>
    <p:sldId xmlns:r="http://schemas.openxmlformats.org/officeDocument/2006/relationships" id="262" r:id="R9b4e0517ebde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08a0fb90b46e8" /><Relationship Type="http://schemas.openxmlformats.org/officeDocument/2006/relationships/slide" Target="/ppt/slides/slide1.xml" Id="R5e1be780535e4f9f" /><Relationship Type="http://schemas.openxmlformats.org/officeDocument/2006/relationships/slide" Target="/ppt/slides/slide2.xml" Id="R53f13dc7ab524b80" /><Relationship Type="http://schemas.openxmlformats.org/officeDocument/2006/relationships/slide" Target="/ppt/slides/slide3.xml" Id="Rf80de2dad1724fe2" /><Relationship Type="http://schemas.openxmlformats.org/officeDocument/2006/relationships/slide" Target="/ppt/slides/slide4.xml" Id="Rce1c7c21267a4046" /><Relationship Type="http://schemas.openxmlformats.org/officeDocument/2006/relationships/slide" Target="/ppt/slides/slide5.xml" Id="R17e6563ab1c3459a" /><Relationship Type="http://schemas.openxmlformats.org/officeDocument/2006/relationships/slide" Target="/ppt/slides/slide6.xml" Id="R33e6633adeb64662" /><Relationship Type="http://schemas.openxmlformats.org/officeDocument/2006/relationships/slide" Target="/ppt/slides/slide7.xml" Id="R9b4e0517ebde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4a1adcd31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75976a2f4472" /><Relationship Type="http://schemas.openxmlformats.org/officeDocument/2006/relationships/theme" Target="/ppt/slideMasters/theme/theme1.xml" Id="Rf3f164333cc4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175976a2f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dae5ca42a4e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36100bc014f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2e34c2e89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0e06e47e2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eb1bbbd0840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6b33b9138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2c13f24b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