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feddcca4e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f2803de0344676"/>
  </p:sldMasterIdLst>
  <p:sldIdLst>
    <p:sldId xmlns:r="http://schemas.openxmlformats.org/officeDocument/2006/relationships" id="256" r:id="Rf7965a027d1d4a10"/>
    <p:sldId xmlns:r="http://schemas.openxmlformats.org/officeDocument/2006/relationships" id="257" r:id="R7e657d62fa824666"/>
    <p:sldId xmlns:r="http://schemas.openxmlformats.org/officeDocument/2006/relationships" id="258" r:id="R32f4564564974589"/>
    <p:sldId xmlns:r="http://schemas.openxmlformats.org/officeDocument/2006/relationships" id="259" r:id="Rf69a571413c24de8"/>
    <p:sldId xmlns:r="http://schemas.openxmlformats.org/officeDocument/2006/relationships" id="260" r:id="Rec04cfe072f947d9"/>
    <p:sldId xmlns:r="http://schemas.openxmlformats.org/officeDocument/2006/relationships" id="261" r:id="Raa79f12bf1764109"/>
    <p:sldId xmlns:r="http://schemas.openxmlformats.org/officeDocument/2006/relationships" id="262" r:id="R220a016a459149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2803de0344676" /><Relationship Type="http://schemas.openxmlformats.org/officeDocument/2006/relationships/slide" Target="/ppt/slides/slide1.xml" Id="Rf7965a027d1d4a10" /><Relationship Type="http://schemas.openxmlformats.org/officeDocument/2006/relationships/slide" Target="/ppt/slides/slide2.xml" Id="R7e657d62fa824666" /><Relationship Type="http://schemas.openxmlformats.org/officeDocument/2006/relationships/slide" Target="/ppt/slides/slide3.xml" Id="R32f4564564974589" /><Relationship Type="http://schemas.openxmlformats.org/officeDocument/2006/relationships/slide" Target="/ppt/slides/slide4.xml" Id="Rf69a571413c24de8" /><Relationship Type="http://schemas.openxmlformats.org/officeDocument/2006/relationships/slide" Target="/ppt/slides/slide5.xml" Id="Rec04cfe072f947d9" /><Relationship Type="http://schemas.openxmlformats.org/officeDocument/2006/relationships/slide" Target="/ppt/slides/slide6.xml" Id="Raa79f12bf1764109" /><Relationship Type="http://schemas.openxmlformats.org/officeDocument/2006/relationships/slide" Target="/ppt/slides/slide7.xml" Id="R220a016a459149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3793e11ce49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3bc0615ea4d9c" /><Relationship Type="http://schemas.openxmlformats.org/officeDocument/2006/relationships/theme" Target="/ppt/slideMasters/theme/theme1.xml" Id="R931cf4e233a5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23bc0615ea4d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60b2b6daa48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30103dc5341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cbcaeb46841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19845f1744b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a63f9cced43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4cf2d6f7d4e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d4514ca1142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