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7a13019dff40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fe8ec6b0e49ae"/>
  </p:sldMasterIdLst>
  <p:sldIdLst>
    <p:sldId xmlns:r="http://schemas.openxmlformats.org/officeDocument/2006/relationships" id="256" r:id="Rd76637342a1f4c21"/>
    <p:sldId xmlns:r="http://schemas.openxmlformats.org/officeDocument/2006/relationships" id="257" r:id="R4c75998769084389"/>
    <p:sldId xmlns:r="http://schemas.openxmlformats.org/officeDocument/2006/relationships" id="258" r:id="R1aeda63ad24c4205"/>
    <p:sldId xmlns:r="http://schemas.openxmlformats.org/officeDocument/2006/relationships" id="259" r:id="R978f42923ab241c9"/>
    <p:sldId xmlns:r="http://schemas.openxmlformats.org/officeDocument/2006/relationships" id="260" r:id="R31be940a9f10474c"/>
    <p:sldId xmlns:r="http://schemas.openxmlformats.org/officeDocument/2006/relationships" id="261" r:id="R91ae11cc5b4c433b"/>
    <p:sldId xmlns:r="http://schemas.openxmlformats.org/officeDocument/2006/relationships" id="262" r:id="R8ddba894c36646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fe8ec6b0e49ae" /><Relationship Type="http://schemas.openxmlformats.org/officeDocument/2006/relationships/slide" Target="/ppt/slides/slide1.xml" Id="Rd76637342a1f4c21" /><Relationship Type="http://schemas.openxmlformats.org/officeDocument/2006/relationships/slide" Target="/ppt/slides/slide2.xml" Id="R4c75998769084389" /><Relationship Type="http://schemas.openxmlformats.org/officeDocument/2006/relationships/slide" Target="/ppt/slides/slide3.xml" Id="R1aeda63ad24c4205" /><Relationship Type="http://schemas.openxmlformats.org/officeDocument/2006/relationships/slide" Target="/ppt/slides/slide4.xml" Id="R978f42923ab241c9" /><Relationship Type="http://schemas.openxmlformats.org/officeDocument/2006/relationships/slide" Target="/ppt/slides/slide5.xml" Id="R31be940a9f10474c" /><Relationship Type="http://schemas.openxmlformats.org/officeDocument/2006/relationships/slide" Target="/ppt/slides/slide6.xml" Id="R91ae11cc5b4c433b" /><Relationship Type="http://schemas.openxmlformats.org/officeDocument/2006/relationships/slide" Target="/ppt/slides/slide7.xml" Id="R8ddba894c36646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13dd74d13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183073da1476d" /><Relationship Type="http://schemas.openxmlformats.org/officeDocument/2006/relationships/theme" Target="/ppt/slideMasters/theme/theme1.xml" Id="R4576ce3df5a54d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0183073da147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51df1643a44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0ba15e4934d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d55068c7547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24b08d02f4a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3801931d949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8ab9d468442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f2ad9eed441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GIPSSYSTEMER AS.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GIPSSYSTEMER AS.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7 143 190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2 844 701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ERMIL ROMICA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CIOCOIU CRISTIAN CATALIN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