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0d238320b44c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22145f57a14e8d"/>
  </p:sldMasterIdLst>
  <p:sldIdLst>
    <p:sldId xmlns:r="http://schemas.openxmlformats.org/officeDocument/2006/relationships" id="256" r:id="R0be6caa897cb4b59"/>
    <p:sldId xmlns:r="http://schemas.openxmlformats.org/officeDocument/2006/relationships" id="257" r:id="Re306e5638dab4030"/>
    <p:sldId xmlns:r="http://schemas.openxmlformats.org/officeDocument/2006/relationships" id="258" r:id="R538b7e5da24b4af8"/>
    <p:sldId xmlns:r="http://schemas.openxmlformats.org/officeDocument/2006/relationships" id="259" r:id="Rd41cefbce2d64070"/>
    <p:sldId xmlns:r="http://schemas.openxmlformats.org/officeDocument/2006/relationships" id="260" r:id="Rf490a3d166924f4f"/>
    <p:sldId xmlns:r="http://schemas.openxmlformats.org/officeDocument/2006/relationships" id="261" r:id="R53ac41e0e0b043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22145f57a14e8d" /><Relationship Type="http://schemas.openxmlformats.org/officeDocument/2006/relationships/slide" Target="/ppt/slides/slide1.xml" Id="R0be6caa897cb4b59" /><Relationship Type="http://schemas.openxmlformats.org/officeDocument/2006/relationships/slide" Target="/ppt/slides/slide2.xml" Id="Re306e5638dab4030" /><Relationship Type="http://schemas.openxmlformats.org/officeDocument/2006/relationships/slide" Target="/ppt/slides/slide3.xml" Id="R538b7e5da24b4af8" /><Relationship Type="http://schemas.openxmlformats.org/officeDocument/2006/relationships/slide" Target="/ppt/slides/slide4.xml" Id="Rd41cefbce2d64070" /><Relationship Type="http://schemas.openxmlformats.org/officeDocument/2006/relationships/slide" Target="/ppt/slides/slide5.xml" Id="Rf490a3d166924f4f" /><Relationship Type="http://schemas.openxmlformats.org/officeDocument/2006/relationships/slide" Target="/ppt/slides/slide6.xml" Id="R53ac41e0e0b043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2ffc7d062049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02b8198244af5" /><Relationship Type="http://schemas.openxmlformats.org/officeDocument/2006/relationships/theme" Target="/ppt/slideMasters/theme/theme1.xml" Id="Rb067f2d3cdcf46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d02b8198244a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645bcdb6540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ae21065254a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962a0867e48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8436aacb643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4324094fa41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7dd38ea6845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LOADIT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