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fad201aea945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fa5daf27b84a06"/>
  </p:sldMasterIdLst>
  <p:sldIdLst>
    <p:sldId xmlns:r="http://schemas.openxmlformats.org/officeDocument/2006/relationships" id="256" r:id="Rcc62222f90c54598"/>
    <p:sldId xmlns:r="http://schemas.openxmlformats.org/officeDocument/2006/relationships" id="257" r:id="Rffc8beb7818549d5"/>
    <p:sldId xmlns:r="http://schemas.openxmlformats.org/officeDocument/2006/relationships" id="258" r:id="R14d3e467e93b4822"/>
    <p:sldId xmlns:r="http://schemas.openxmlformats.org/officeDocument/2006/relationships" id="259" r:id="R22e7d60e86b04fb1"/>
    <p:sldId xmlns:r="http://schemas.openxmlformats.org/officeDocument/2006/relationships" id="260" r:id="R78357f92aa6a4e04"/>
    <p:sldId xmlns:r="http://schemas.openxmlformats.org/officeDocument/2006/relationships" id="261" r:id="R152b290b1b8641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fa5daf27b84a06" /><Relationship Type="http://schemas.openxmlformats.org/officeDocument/2006/relationships/slide" Target="/ppt/slides/slide1.xml" Id="Rcc62222f90c54598" /><Relationship Type="http://schemas.openxmlformats.org/officeDocument/2006/relationships/slide" Target="/ppt/slides/slide2.xml" Id="Rffc8beb7818549d5" /><Relationship Type="http://schemas.openxmlformats.org/officeDocument/2006/relationships/slide" Target="/ppt/slides/slide3.xml" Id="R14d3e467e93b4822" /><Relationship Type="http://schemas.openxmlformats.org/officeDocument/2006/relationships/slide" Target="/ppt/slides/slide4.xml" Id="R22e7d60e86b04fb1" /><Relationship Type="http://schemas.openxmlformats.org/officeDocument/2006/relationships/slide" Target="/ppt/slides/slide5.xml" Id="R78357f92aa6a4e04" /><Relationship Type="http://schemas.openxmlformats.org/officeDocument/2006/relationships/slide" Target="/ppt/slides/slide6.xml" Id="R152b290b1b8641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accf835a54a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a25a87eb546b5" /><Relationship Type="http://schemas.openxmlformats.org/officeDocument/2006/relationships/theme" Target="/ppt/slideMasters/theme/theme1.xml" Id="R99ad7931553343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4a25a87eb546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027c25aa544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3be9a4cac4f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5bdcf972f47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84a82acd54b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5c3d0c86d47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3cdff57e147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LOADIT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1 923 225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