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432f0e2dda46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bd579598604a14"/>
  </p:sldMasterIdLst>
  <p:sldIdLst>
    <p:sldId xmlns:r="http://schemas.openxmlformats.org/officeDocument/2006/relationships" id="256" r:id="R626e90c322a741ef"/>
    <p:sldId xmlns:r="http://schemas.openxmlformats.org/officeDocument/2006/relationships" id="257" r:id="Rf0ad76ffe76a4edc"/>
    <p:sldId xmlns:r="http://schemas.openxmlformats.org/officeDocument/2006/relationships" id="258" r:id="R5ffcbff410874d49"/>
    <p:sldId xmlns:r="http://schemas.openxmlformats.org/officeDocument/2006/relationships" id="259" r:id="R7f0ff5e5328b4b4e"/>
    <p:sldId xmlns:r="http://schemas.openxmlformats.org/officeDocument/2006/relationships" id="260" r:id="R31f6d6af82534919"/>
    <p:sldId xmlns:r="http://schemas.openxmlformats.org/officeDocument/2006/relationships" id="261" r:id="R4489388109e6450b"/>
    <p:sldId xmlns:r="http://schemas.openxmlformats.org/officeDocument/2006/relationships" id="262" r:id="R658a46d4ecde4c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bd579598604a14" /><Relationship Type="http://schemas.openxmlformats.org/officeDocument/2006/relationships/slide" Target="/ppt/slides/slide1.xml" Id="R626e90c322a741ef" /><Relationship Type="http://schemas.openxmlformats.org/officeDocument/2006/relationships/slide" Target="/ppt/slides/slide2.xml" Id="Rf0ad76ffe76a4edc" /><Relationship Type="http://schemas.openxmlformats.org/officeDocument/2006/relationships/slide" Target="/ppt/slides/slide3.xml" Id="R5ffcbff410874d49" /><Relationship Type="http://schemas.openxmlformats.org/officeDocument/2006/relationships/slide" Target="/ppt/slides/slide4.xml" Id="R7f0ff5e5328b4b4e" /><Relationship Type="http://schemas.openxmlformats.org/officeDocument/2006/relationships/slide" Target="/ppt/slides/slide5.xml" Id="R31f6d6af82534919" /><Relationship Type="http://schemas.openxmlformats.org/officeDocument/2006/relationships/slide" Target="/ppt/slides/slide6.xml" Id="R4489388109e6450b" /><Relationship Type="http://schemas.openxmlformats.org/officeDocument/2006/relationships/slide" Target="/ppt/slides/slide7.xml" Id="R658a46d4ecde4c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4916211f1a49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993f4dbf44a5e" /><Relationship Type="http://schemas.openxmlformats.org/officeDocument/2006/relationships/theme" Target="/ppt/slideMasters/theme/theme1.xml" Id="R2bc782963e3447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f993f4dbf44a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721b7ecfe4f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de91abdf94e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a128a905846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1d811c67d47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e135c43c24d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029b2b3934b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35968f6d241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NBM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NBM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2 046 221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2 046 221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NEBOJSHA MIHAJLOVSKI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924 924 403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