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142f371986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5b901b1724fb3"/>
  </p:sldMasterIdLst>
  <p:sldIdLst>
    <p:sldId xmlns:r="http://schemas.openxmlformats.org/officeDocument/2006/relationships" id="256" r:id="R3046d6f432924119"/>
    <p:sldId xmlns:r="http://schemas.openxmlformats.org/officeDocument/2006/relationships" id="257" r:id="Rec40e5adc15346ed"/>
    <p:sldId xmlns:r="http://schemas.openxmlformats.org/officeDocument/2006/relationships" id="258" r:id="R0bd4c7441e514ccf"/>
    <p:sldId xmlns:r="http://schemas.openxmlformats.org/officeDocument/2006/relationships" id="259" r:id="R8dc81b74089d44e2"/>
    <p:sldId xmlns:r="http://schemas.openxmlformats.org/officeDocument/2006/relationships" id="260" r:id="R5277522179d441f6"/>
    <p:sldId xmlns:r="http://schemas.openxmlformats.org/officeDocument/2006/relationships" id="261" r:id="Re0973f13575649f5"/>
    <p:sldId xmlns:r="http://schemas.openxmlformats.org/officeDocument/2006/relationships" id="262" r:id="R875bc8be094a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5b901b1724fb3" /><Relationship Type="http://schemas.openxmlformats.org/officeDocument/2006/relationships/slide" Target="/ppt/slides/slide1.xml" Id="R3046d6f432924119" /><Relationship Type="http://schemas.openxmlformats.org/officeDocument/2006/relationships/slide" Target="/ppt/slides/slide2.xml" Id="Rec40e5adc15346ed" /><Relationship Type="http://schemas.openxmlformats.org/officeDocument/2006/relationships/slide" Target="/ppt/slides/slide3.xml" Id="R0bd4c7441e514ccf" /><Relationship Type="http://schemas.openxmlformats.org/officeDocument/2006/relationships/slide" Target="/ppt/slides/slide4.xml" Id="R8dc81b74089d44e2" /><Relationship Type="http://schemas.openxmlformats.org/officeDocument/2006/relationships/slide" Target="/ppt/slides/slide5.xml" Id="R5277522179d441f6" /><Relationship Type="http://schemas.openxmlformats.org/officeDocument/2006/relationships/slide" Target="/ppt/slides/slide6.xml" Id="Re0973f13575649f5" /><Relationship Type="http://schemas.openxmlformats.org/officeDocument/2006/relationships/slide" Target="/ppt/slides/slide7.xml" Id="R875bc8be094a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e716749a3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94ff273ea43d3" /><Relationship Type="http://schemas.openxmlformats.org/officeDocument/2006/relationships/theme" Target="/ppt/slideMasters/theme/theme1.xml" Id="R39448566773542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d94ff273ea43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6a4fd76fa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29b8d2d5248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24006afd14b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64329452f49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e20d95a5e4f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b164bb09f49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8e6e6931041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