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20ccb0fa3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4906e3e304246"/>
  </p:sldMasterIdLst>
  <p:sldIdLst>
    <p:sldId xmlns:r="http://schemas.openxmlformats.org/officeDocument/2006/relationships" id="256" r:id="R9ffcaafdc71e4e95"/>
    <p:sldId xmlns:r="http://schemas.openxmlformats.org/officeDocument/2006/relationships" id="257" r:id="R841e588b01df4404"/>
    <p:sldId xmlns:r="http://schemas.openxmlformats.org/officeDocument/2006/relationships" id="258" r:id="R3b8020d5cba943ca"/>
    <p:sldId xmlns:r="http://schemas.openxmlformats.org/officeDocument/2006/relationships" id="259" r:id="Rc1242c3f80434be4"/>
    <p:sldId xmlns:r="http://schemas.openxmlformats.org/officeDocument/2006/relationships" id="260" r:id="R05c2b108d5784702"/>
    <p:sldId xmlns:r="http://schemas.openxmlformats.org/officeDocument/2006/relationships" id="261" r:id="R58557cdfc8754e6e"/>
    <p:sldId xmlns:r="http://schemas.openxmlformats.org/officeDocument/2006/relationships" id="262" r:id="Re96e82312978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4906e3e304246" /><Relationship Type="http://schemas.openxmlformats.org/officeDocument/2006/relationships/slide" Target="/ppt/slides/slide1.xml" Id="R9ffcaafdc71e4e95" /><Relationship Type="http://schemas.openxmlformats.org/officeDocument/2006/relationships/slide" Target="/ppt/slides/slide2.xml" Id="R841e588b01df4404" /><Relationship Type="http://schemas.openxmlformats.org/officeDocument/2006/relationships/slide" Target="/ppt/slides/slide3.xml" Id="R3b8020d5cba943ca" /><Relationship Type="http://schemas.openxmlformats.org/officeDocument/2006/relationships/slide" Target="/ppt/slides/slide4.xml" Id="Rc1242c3f80434be4" /><Relationship Type="http://schemas.openxmlformats.org/officeDocument/2006/relationships/slide" Target="/ppt/slides/slide5.xml" Id="R05c2b108d5784702" /><Relationship Type="http://schemas.openxmlformats.org/officeDocument/2006/relationships/slide" Target="/ppt/slides/slide6.xml" Id="R58557cdfc8754e6e" /><Relationship Type="http://schemas.openxmlformats.org/officeDocument/2006/relationships/slide" Target="/ppt/slides/slide7.xml" Id="Re96e82312978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f7da6d5bc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2b2b3c7e4ff0" /><Relationship Type="http://schemas.openxmlformats.org/officeDocument/2006/relationships/theme" Target="/ppt/slideMasters/theme/theme1.xml" Id="R202d991ecfc6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22b2b3c7e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b9180c82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85c329b8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26237ac0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9219cfc0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a42ce3c9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7fa086ca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f024803e5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