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58258637b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1895aa63584496"/>
  </p:sldMasterIdLst>
  <p:sldIdLst>
    <p:sldId xmlns:r="http://schemas.openxmlformats.org/officeDocument/2006/relationships" id="256" r:id="Re70987740f564ddc"/>
    <p:sldId xmlns:r="http://schemas.openxmlformats.org/officeDocument/2006/relationships" id="257" r:id="Ra6bbc905799d469d"/>
    <p:sldId xmlns:r="http://schemas.openxmlformats.org/officeDocument/2006/relationships" id="258" r:id="R9b9b1782b40245a6"/>
    <p:sldId xmlns:r="http://schemas.openxmlformats.org/officeDocument/2006/relationships" id="259" r:id="R70015c79b0aa440c"/>
    <p:sldId xmlns:r="http://schemas.openxmlformats.org/officeDocument/2006/relationships" id="260" r:id="R2b63b803f5c44a4c"/>
    <p:sldId xmlns:r="http://schemas.openxmlformats.org/officeDocument/2006/relationships" id="261" r:id="R13232447d08d4779"/>
    <p:sldId xmlns:r="http://schemas.openxmlformats.org/officeDocument/2006/relationships" id="262" r:id="R78170f26dc9244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895aa63584496" /><Relationship Type="http://schemas.openxmlformats.org/officeDocument/2006/relationships/slide" Target="/ppt/slides/slide1.xml" Id="Re70987740f564ddc" /><Relationship Type="http://schemas.openxmlformats.org/officeDocument/2006/relationships/slide" Target="/ppt/slides/slide2.xml" Id="Ra6bbc905799d469d" /><Relationship Type="http://schemas.openxmlformats.org/officeDocument/2006/relationships/slide" Target="/ppt/slides/slide3.xml" Id="R9b9b1782b40245a6" /><Relationship Type="http://schemas.openxmlformats.org/officeDocument/2006/relationships/slide" Target="/ppt/slides/slide4.xml" Id="R70015c79b0aa440c" /><Relationship Type="http://schemas.openxmlformats.org/officeDocument/2006/relationships/slide" Target="/ppt/slides/slide5.xml" Id="R2b63b803f5c44a4c" /><Relationship Type="http://schemas.openxmlformats.org/officeDocument/2006/relationships/slide" Target="/ppt/slides/slide6.xml" Id="R13232447d08d4779" /><Relationship Type="http://schemas.openxmlformats.org/officeDocument/2006/relationships/slide" Target="/ppt/slides/slide7.xml" Id="R78170f26dc9244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e4c1ef7cd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0c96010294b2a" /><Relationship Type="http://schemas.openxmlformats.org/officeDocument/2006/relationships/theme" Target="/ppt/slideMasters/theme/theme1.xml" Id="R14dd729217f6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0c9601029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bff8ab4c74d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ea755e330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dc6b8d104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2262091cf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b0e1d273f40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5d3941c104d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78dbdd85c4a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MASKINPARK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