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a55eb9dcad42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991b6281e84055"/>
  </p:sldMasterIdLst>
  <p:sldIdLst>
    <p:sldId xmlns:r="http://schemas.openxmlformats.org/officeDocument/2006/relationships" id="256" r:id="R1cc774c49c604420"/>
    <p:sldId xmlns:r="http://schemas.openxmlformats.org/officeDocument/2006/relationships" id="257" r:id="R0e1d3e632e5544be"/>
    <p:sldId xmlns:r="http://schemas.openxmlformats.org/officeDocument/2006/relationships" id="258" r:id="Raadd6a53efec4595"/>
    <p:sldId xmlns:r="http://schemas.openxmlformats.org/officeDocument/2006/relationships" id="259" r:id="R401195e8a8124b55"/>
    <p:sldId xmlns:r="http://schemas.openxmlformats.org/officeDocument/2006/relationships" id="260" r:id="R4c4dc088be414b2c"/>
    <p:sldId xmlns:r="http://schemas.openxmlformats.org/officeDocument/2006/relationships" id="261" r:id="Reda2b6daa27b4526"/>
    <p:sldId xmlns:r="http://schemas.openxmlformats.org/officeDocument/2006/relationships" id="262" r:id="R3141425f2d2444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991b6281e84055" /><Relationship Type="http://schemas.openxmlformats.org/officeDocument/2006/relationships/slide" Target="/ppt/slides/slide1.xml" Id="R1cc774c49c604420" /><Relationship Type="http://schemas.openxmlformats.org/officeDocument/2006/relationships/slide" Target="/ppt/slides/slide2.xml" Id="R0e1d3e632e5544be" /><Relationship Type="http://schemas.openxmlformats.org/officeDocument/2006/relationships/slide" Target="/ppt/slides/slide3.xml" Id="Raadd6a53efec4595" /><Relationship Type="http://schemas.openxmlformats.org/officeDocument/2006/relationships/slide" Target="/ppt/slides/slide4.xml" Id="R401195e8a8124b55" /><Relationship Type="http://schemas.openxmlformats.org/officeDocument/2006/relationships/slide" Target="/ppt/slides/slide5.xml" Id="R4c4dc088be414b2c" /><Relationship Type="http://schemas.openxmlformats.org/officeDocument/2006/relationships/slide" Target="/ppt/slides/slide6.xml" Id="Reda2b6daa27b4526" /><Relationship Type="http://schemas.openxmlformats.org/officeDocument/2006/relationships/slide" Target="/ppt/slides/slide7.xml" Id="R3141425f2d2444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f3c7a59be144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47e6f65644340" /><Relationship Type="http://schemas.openxmlformats.org/officeDocument/2006/relationships/theme" Target="/ppt/slideMasters/theme/theme1.xml" Id="R96a16ba059a546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247e6f656443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61e00269444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8a016e4844b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74988331e48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73192f57043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9b8430bc24a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ca1fb1c0a42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1c55365ae49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 FULLMAKT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 FULLMAKT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REMMAN THEODOR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