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fcb8c6f69545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4f346a0070405b"/>
  </p:sldMasterIdLst>
  <p:sldIdLst>
    <p:sldId xmlns:r="http://schemas.openxmlformats.org/officeDocument/2006/relationships" id="256" r:id="Ra40bb3e429f840cf"/>
    <p:sldId xmlns:r="http://schemas.openxmlformats.org/officeDocument/2006/relationships" id="257" r:id="Re7fd341f080e452f"/>
    <p:sldId xmlns:r="http://schemas.openxmlformats.org/officeDocument/2006/relationships" id="258" r:id="R07858ca604534ecc"/>
    <p:sldId xmlns:r="http://schemas.openxmlformats.org/officeDocument/2006/relationships" id="259" r:id="R5c553cebd3a54127"/>
    <p:sldId xmlns:r="http://schemas.openxmlformats.org/officeDocument/2006/relationships" id="260" r:id="R9a25f3e2f80c4aa9"/>
    <p:sldId xmlns:r="http://schemas.openxmlformats.org/officeDocument/2006/relationships" id="261" r:id="Rbd39eb370a454c56"/>
    <p:sldId xmlns:r="http://schemas.openxmlformats.org/officeDocument/2006/relationships" id="262" r:id="R7d18ffdf8e1942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4f346a0070405b" /><Relationship Type="http://schemas.openxmlformats.org/officeDocument/2006/relationships/slide" Target="/ppt/slides/slide1.xml" Id="Ra40bb3e429f840cf" /><Relationship Type="http://schemas.openxmlformats.org/officeDocument/2006/relationships/slide" Target="/ppt/slides/slide2.xml" Id="Re7fd341f080e452f" /><Relationship Type="http://schemas.openxmlformats.org/officeDocument/2006/relationships/slide" Target="/ppt/slides/slide3.xml" Id="R07858ca604534ecc" /><Relationship Type="http://schemas.openxmlformats.org/officeDocument/2006/relationships/slide" Target="/ppt/slides/slide4.xml" Id="R5c553cebd3a54127" /><Relationship Type="http://schemas.openxmlformats.org/officeDocument/2006/relationships/slide" Target="/ppt/slides/slide5.xml" Id="R9a25f3e2f80c4aa9" /><Relationship Type="http://schemas.openxmlformats.org/officeDocument/2006/relationships/slide" Target="/ppt/slides/slide6.xml" Id="Rbd39eb370a454c56" /><Relationship Type="http://schemas.openxmlformats.org/officeDocument/2006/relationships/slide" Target="/ppt/slides/slide7.xml" Id="R7d18ffdf8e1942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e76f70f1940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ba73ee8c04d26" /><Relationship Type="http://schemas.openxmlformats.org/officeDocument/2006/relationships/theme" Target="/ppt/slideMasters/theme/theme1.xml" Id="R35e26a735f1f46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eba73ee8c04d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a4b178e8d46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67245f5634b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32454e6ae46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8973dc00746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d88ed18ed4a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f419c16dc4e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8db0334a94f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SJØMAT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SJØMAT AS ble etablert [år] og holder til i 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6 516 003 279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622 302 673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435 151 344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3 993 484 749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7 573 329 361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GRØNDAHL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SVEMORKA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Svemorka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6200 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925 216 607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