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b62cd630a85405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5c8ebf5b33d471f"/>
  </p:sldMasterIdLst>
  <p:sldIdLst>
    <p:sldId xmlns:r="http://schemas.openxmlformats.org/officeDocument/2006/relationships" id="256" r:id="Ra1ee45c059034277"/>
    <p:sldId xmlns:r="http://schemas.openxmlformats.org/officeDocument/2006/relationships" id="257" r:id="R551cafe644944813"/>
    <p:sldId xmlns:r="http://schemas.openxmlformats.org/officeDocument/2006/relationships" id="258" r:id="R79ac110038134b73"/>
    <p:sldId xmlns:r="http://schemas.openxmlformats.org/officeDocument/2006/relationships" id="259" r:id="Rf115b4e9885640e9"/>
    <p:sldId xmlns:r="http://schemas.openxmlformats.org/officeDocument/2006/relationships" id="260" r:id="R46b888d404784c8c"/>
    <p:sldId xmlns:r="http://schemas.openxmlformats.org/officeDocument/2006/relationships" id="261" r:id="Rec575b39397748a8"/>
    <p:sldId xmlns:r="http://schemas.openxmlformats.org/officeDocument/2006/relationships" id="262" r:id="R5bf8163f001641c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5c8ebf5b33d471f" /><Relationship Type="http://schemas.openxmlformats.org/officeDocument/2006/relationships/slide" Target="/ppt/slides/slide1.xml" Id="Ra1ee45c059034277" /><Relationship Type="http://schemas.openxmlformats.org/officeDocument/2006/relationships/slide" Target="/ppt/slides/slide2.xml" Id="R551cafe644944813" /><Relationship Type="http://schemas.openxmlformats.org/officeDocument/2006/relationships/slide" Target="/ppt/slides/slide3.xml" Id="R79ac110038134b73" /><Relationship Type="http://schemas.openxmlformats.org/officeDocument/2006/relationships/slide" Target="/ppt/slides/slide4.xml" Id="Rf115b4e9885640e9" /><Relationship Type="http://schemas.openxmlformats.org/officeDocument/2006/relationships/slide" Target="/ppt/slides/slide5.xml" Id="R46b888d404784c8c" /><Relationship Type="http://schemas.openxmlformats.org/officeDocument/2006/relationships/slide" Target="/ppt/slides/slide6.xml" Id="Rec575b39397748a8" /><Relationship Type="http://schemas.openxmlformats.org/officeDocument/2006/relationships/slide" Target="/ppt/slides/slide7.xml" Id="R5bf8163f001641c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7aae799a2544aa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0aebf2faf24289" /><Relationship Type="http://schemas.openxmlformats.org/officeDocument/2006/relationships/theme" Target="/ppt/slideMasters/theme/theme1.xml" Id="R0639579ba3f040e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20aebf2faf2428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2ea31dd9bd4d6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f1b05b07b7449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57f71ca41d42c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704ee4f86c45f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55f488753d4de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10ff3b6f5a415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6aad5c07f6463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NORSK SJØMAT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SJØMAT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NORSK SJØMAT AS ble etablert [år] og holder til i Stranda.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SJØMAT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SJØMAT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SJØMAT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−1 656 742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76 480 595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592 075 716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736 997 953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SJØMAT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PER GRØNDAHL HOLDING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SVEMORKA HOLDING 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SJØMAT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Svemorka 26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6200 Stranda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925 216 607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SJØMAT AS</a:t>
            </a:r>
          </a:p>
        </p:txBody>
      </p:sp>
    </p:spTree>
  </p:cSld>
  <p:clrMapOvr>
    <a:masterClrMapping xmlns:a="http://schemas.openxmlformats.org/drawingml/2006/main"/>
  </p:clrMapOvr>
</p:sld>
</file>