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fcda0078448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cb297b278408f"/>
  </p:sldMasterIdLst>
  <p:sldIdLst>
    <p:sldId xmlns:r="http://schemas.openxmlformats.org/officeDocument/2006/relationships" id="256" r:id="R9919b797c0a148c9"/>
    <p:sldId xmlns:r="http://schemas.openxmlformats.org/officeDocument/2006/relationships" id="257" r:id="R83fe3168ff9541ab"/>
    <p:sldId xmlns:r="http://schemas.openxmlformats.org/officeDocument/2006/relationships" id="258" r:id="R8f693121932f458c"/>
    <p:sldId xmlns:r="http://schemas.openxmlformats.org/officeDocument/2006/relationships" id="259" r:id="Re1dba231d15b4f28"/>
    <p:sldId xmlns:r="http://schemas.openxmlformats.org/officeDocument/2006/relationships" id="260" r:id="Rdf16de8a17ee4848"/>
    <p:sldId xmlns:r="http://schemas.openxmlformats.org/officeDocument/2006/relationships" id="261" r:id="Rfa57f73a0c30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cb297b278408f" /><Relationship Type="http://schemas.openxmlformats.org/officeDocument/2006/relationships/slide" Target="/ppt/slides/slide1.xml" Id="R9919b797c0a148c9" /><Relationship Type="http://schemas.openxmlformats.org/officeDocument/2006/relationships/slide" Target="/ppt/slides/slide2.xml" Id="R83fe3168ff9541ab" /><Relationship Type="http://schemas.openxmlformats.org/officeDocument/2006/relationships/slide" Target="/ppt/slides/slide3.xml" Id="R8f693121932f458c" /><Relationship Type="http://schemas.openxmlformats.org/officeDocument/2006/relationships/slide" Target="/ppt/slides/slide4.xml" Id="Re1dba231d15b4f28" /><Relationship Type="http://schemas.openxmlformats.org/officeDocument/2006/relationships/slide" Target="/ppt/slides/slide5.xml" Id="Rdf16de8a17ee4848" /><Relationship Type="http://schemas.openxmlformats.org/officeDocument/2006/relationships/slide" Target="/ppt/slides/slide6.xml" Id="Rfa57f73a0c30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1bd333504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722980f7e4353" /><Relationship Type="http://schemas.openxmlformats.org/officeDocument/2006/relationships/theme" Target="/ppt/slideMasters/theme/theme1.xml" Id="R19fdc1f341f3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2722980f7e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1eae7d20f42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b6455111f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af4cbce049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652243989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cd83e6504b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51c9b5acc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