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00b83a0a1142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c51f8ff86f4652"/>
  </p:sldMasterIdLst>
  <p:sldIdLst>
    <p:sldId xmlns:r="http://schemas.openxmlformats.org/officeDocument/2006/relationships" id="256" r:id="R2f175eae814441fa"/>
    <p:sldId xmlns:r="http://schemas.openxmlformats.org/officeDocument/2006/relationships" id="257" r:id="R20cb0f5d663446fe"/>
    <p:sldId xmlns:r="http://schemas.openxmlformats.org/officeDocument/2006/relationships" id="258" r:id="Rb6fc02bd7aea4194"/>
    <p:sldId xmlns:r="http://schemas.openxmlformats.org/officeDocument/2006/relationships" id="259" r:id="R49a1458df4d54790"/>
    <p:sldId xmlns:r="http://schemas.openxmlformats.org/officeDocument/2006/relationships" id="260" r:id="Rffab49bcb1704d52"/>
    <p:sldId xmlns:r="http://schemas.openxmlformats.org/officeDocument/2006/relationships" id="261" r:id="R116536ffd261486e"/>
    <p:sldId xmlns:r="http://schemas.openxmlformats.org/officeDocument/2006/relationships" id="262" r:id="R06cd8446259248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c51f8ff86f4652" /><Relationship Type="http://schemas.openxmlformats.org/officeDocument/2006/relationships/slide" Target="/ppt/slides/slide1.xml" Id="R2f175eae814441fa" /><Relationship Type="http://schemas.openxmlformats.org/officeDocument/2006/relationships/slide" Target="/ppt/slides/slide2.xml" Id="R20cb0f5d663446fe" /><Relationship Type="http://schemas.openxmlformats.org/officeDocument/2006/relationships/slide" Target="/ppt/slides/slide3.xml" Id="Rb6fc02bd7aea4194" /><Relationship Type="http://schemas.openxmlformats.org/officeDocument/2006/relationships/slide" Target="/ppt/slides/slide4.xml" Id="R49a1458df4d54790" /><Relationship Type="http://schemas.openxmlformats.org/officeDocument/2006/relationships/slide" Target="/ppt/slides/slide5.xml" Id="Rffab49bcb1704d52" /><Relationship Type="http://schemas.openxmlformats.org/officeDocument/2006/relationships/slide" Target="/ppt/slides/slide6.xml" Id="R116536ffd261486e" /><Relationship Type="http://schemas.openxmlformats.org/officeDocument/2006/relationships/slide" Target="/ppt/slides/slide7.xml" Id="R06cd8446259248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aebbab38a243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accaf817254d93" /><Relationship Type="http://schemas.openxmlformats.org/officeDocument/2006/relationships/theme" Target="/ppt/slideMasters/theme/theme1.xml" Id="R459149ac18054b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accaf817254d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c7462be37b4e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296047f2f141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fe652d219448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1bbc3905724a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db1d17ef654b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47a2f3dbde40f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eee5556f0249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HYTTESERVICE-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HYTTESERVICE- AS ble etablert [år] og holder til i Nedenes.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8 893 377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285 995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268 984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523 226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3 499 788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NYGAARD-D CHRISTOPHER C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Christopher Nygaard-Dommett, Rød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4823 Nedenes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925 301 310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HYTTESERVICE- AS</a:t>
            </a:r>
          </a:p>
        </p:txBody>
      </p:sp>
    </p:spTree>
  </p:cSld>
  <p:clrMapOvr>
    <a:masterClrMapping xmlns:a="http://schemas.openxmlformats.org/drawingml/2006/main"/>
  </p:clrMapOvr>
</p:sld>
</file>