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4bb6ebb8f49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95f1f946e4141"/>
  </p:sldMasterIdLst>
  <p:sldIdLst>
    <p:sldId xmlns:r="http://schemas.openxmlformats.org/officeDocument/2006/relationships" id="256" r:id="R9a85d9bf7118447d"/>
    <p:sldId xmlns:r="http://schemas.openxmlformats.org/officeDocument/2006/relationships" id="257" r:id="R0bd1d6a859b14908"/>
    <p:sldId xmlns:r="http://schemas.openxmlformats.org/officeDocument/2006/relationships" id="258" r:id="R5784615f7efa4527"/>
    <p:sldId xmlns:r="http://schemas.openxmlformats.org/officeDocument/2006/relationships" id="259" r:id="R805d4efb849442cb"/>
    <p:sldId xmlns:r="http://schemas.openxmlformats.org/officeDocument/2006/relationships" id="260" r:id="Rb8a492085f0b4b3e"/>
    <p:sldId xmlns:r="http://schemas.openxmlformats.org/officeDocument/2006/relationships" id="261" r:id="Re61a22bbc8d542fd"/>
    <p:sldId xmlns:r="http://schemas.openxmlformats.org/officeDocument/2006/relationships" id="262" r:id="R9fbfed653fe542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95f1f946e4141" /><Relationship Type="http://schemas.openxmlformats.org/officeDocument/2006/relationships/slide" Target="/ppt/slides/slide1.xml" Id="R9a85d9bf7118447d" /><Relationship Type="http://schemas.openxmlformats.org/officeDocument/2006/relationships/slide" Target="/ppt/slides/slide2.xml" Id="R0bd1d6a859b14908" /><Relationship Type="http://schemas.openxmlformats.org/officeDocument/2006/relationships/slide" Target="/ppt/slides/slide3.xml" Id="R5784615f7efa4527" /><Relationship Type="http://schemas.openxmlformats.org/officeDocument/2006/relationships/slide" Target="/ppt/slides/slide4.xml" Id="R805d4efb849442cb" /><Relationship Type="http://schemas.openxmlformats.org/officeDocument/2006/relationships/slide" Target="/ppt/slides/slide5.xml" Id="Rb8a492085f0b4b3e" /><Relationship Type="http://schemas.openxmlformats.org/officeDocument/2006/relationships/slide" Target="/ppt/slides/slide6.xml" Id="Re61a22bbc8d542fd" /><Relationship Type="http://schemas.openxmlformats.org/officeDocument/2006/relationships/slide" Target="/ppt/slides/slide7.xml" Id="R9fbfed653fe542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ec51cd15946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d8edac4574779" /><Relationship Type="http://schemas.openxmlformats.org/officeDocument/2006/relationships/theme" Target="/ppt/slideMasters/theme/theme1.xml" Id="Rd1c23d7bfc9b47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2d8edac457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89d189dbe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d9027072f4e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9c006a02248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b1c732fb74e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f47e2894a4d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26557877343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4d5038ba948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