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95bd1ffd9e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76fa094784d12"/>
  </p:sldMasterIdLst>
  <p:sldIdLst>
    <p:sldId xmlns:r="http://schemas.openxmlformats.org/officeDocument/2006/relationships" id="256" r:id="R0a19dfe79fad483d"/>
    <p:sldId xmlns:r="http://schemas.openxmlformats.org/officeDocument/2006/relationships" id="257" r:id="R92f98030ba374b32"/>
    <p:sldId xmlns:r="http://schemas.openxmlformats.org/officeDocument/2006/relationships" id="258" r:id="R5945e9cb38bf433c"/>
    <p:sldId xmlns:r="http://schemas.openxmlformats.org/officeDocument/2006/relationships" id="259" r:id="Rb0debd5bc3d44d84"/>
    <p:sldId xmlns:r="http://schemas.openxmlformats.org/officeDocument/2006/relationships" id="260" r:id="R20b1352aef674f18"/>
    <p:sldId xmlns:r="http://schemas.openxmlformats.org/officeDocument/2006/relationships" id="261" r:id="Rabef820773724d3c"/>
    <p:sldId xmlns:r="http://schemas.openxmlformats.org/officeDocument/2006/relationships" id="262" r:id="R5cd3df36a1e245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76fa094784d12" /><Relationship Type="http://schemas.openxmlformats.org/officeDocument/2006/relationships/slide" Target="/ppt/slides/slide1.xml" Id="R0a19dfe79fad483d" /><Relationship Type="http://schemas.openxmlformats.org/officeDocument/2006/relationships/slide" Target="/ppt/slides/slide2.xml" Id="R92f98030ba374b32" /><Relationship Type="http://schemas.openxmlformats.org/officeDocument/2006/relationships/slide" Target="/ppt/slides/slide3.xml" Id="R5945e9cb38bf433c" /><Relationship Type="http://schemas.openxmlformats.org/officeDocument/2006/relationships/slide" Target="/ppt/slides/slide4.xml" Id="Rb0debd5bc3d44d84" /><Relationship Type="http://schemas.openxmlformats.org/officeDocument/2006/relationships/slide" Target="/ppt/slides/slide5.xml" Id="R20b1352aef674f18" /><Relationship Type="http://schemas.openxmlformats.org/officeDocument/2006/relationships/slide" Target="/ppt/slides/slide6.xml" Id="Rabef820773724d3c" /><Relationship Type="http://schemas.openxmlformats.org/officeDocument/2006/relationships/slide" Target="/ppt/slides/slide7.xml" Id="R5cd3df36a1e245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aa055b02548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155da45c441f8" /><Relationship Type="http://schemas.openxmlformats.org/officeDocument/2006/relationships/theme" Target="/ppt/slideMasters/theme/theme1.xml" Id="R6810aeacbe58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155da45c4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9b92be58b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c0cdf6380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55a0f0e1949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f2512874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690d2ac1c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226fc30d2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7f7e09fd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TYRHOLM &amp; FARSTAD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TYRHOLM &amp; FARSTAD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163 842 099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47 371 328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26 232 822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120 515 228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557 938 004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AS  –  47,9 %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FARLAND HOLDING AS  –  46,5 %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Flatholmen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tyrholm@tyrholm.no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