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7b1b5abe3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28520f3794345"/>
  </p:sldMasterIdLst>
  <p:sldIdLst>
    <p:sldId xmlns:r="http://schemas.openxmlformats.org/officeDocument/2006/relationships" id="256" r:id="R5c5d1db14b1b49b4"/>
    <p:sldId xmlns:r="http://schemas.openxmlformats.org/officeDocument/2006/relationships" id="257" r:id="R68a13934ed6f4b39"/>
    <p:sldId xmlns:r="http://schemas.openxmlformats.org/officeDocument/2006/relationships" id="258" r:id="R7b06781bf0ad405a"/>
    <p:sldId xmlns:r="http://schemas.openxmlformats.org/officeDocument/2006/relationships" id="259" r:id="Rf5bea712eb8b40ea"/>
    <p:sldId xmlns:r="http://schemas.openxmlformats.org/officeDocument/2006/relationships" id="260" r:id="R51ee7a0bb36d4a9c"/>
    <p:sldId xmlns:r="http://schemas.openxmlformats.org/officeDocument/2006/relationships" id="261" r:id="Rd9b2f178f47445ad"/>
    <p:sldId xmlns:r="http://schemas.openxmlformats.org/officeDocument/2006/relationships" id="262" r:id="R28503dbb4b9a40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28520f3794345" /><Relationship Type="http://schemas.openxmlformats.org/officeDocument/2006/relationships/slide" Target="/ppt/slides/slide1.xml" Id="R5c5d1db14b1b49b4" /><Relationship Type="http://schemas.openxmlformats.org/officeDocument/2006/relationships/slide" Target="/ppt/slides/slide2.xml" Id="R68a13934ed6f4b39" /><Relationship Type="http://schemas.openxmlformats.org/officeDocument/2006/relationships/slide" Target="/ppt/slides/slide3.xml" Id="R7b06781bf0ad405a" /><Relationship Type="http://schemas.openxmlformats.org/officeDocument/2006/relationships/slide" Target="/ppt/slides/slide4.xml" Id="Rf5bea712eb8b40ea" /><Relationship Type="http://schemas.openxmlformats.org/officeDocument/2006/relationships/slide" Target="/ppt/slides/slide5.xml" Id="R51ee7a0bb36d4a9c" /><Relationship Type="http://schemas.openxmlformats.org/officeDocument/2006/relationships/slide" Target="/ppt/slides/slide6.xml" Id="Rd9b2f178f47445ad" /><Relationship Type="http://schemas.openxmlformats.org/officeDocument/2006/relationships/slide" Target="/ppt/slides/slide7.xml" Id="R28503dbb4b9a40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c1a293d24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5433abd2b4bbf" /><Relationship Type="http://schemas.openxmlformats.org/officeDocument/2006/relationships/theme" Target="/ppt/slideMasters/theme/theme1.xml" Id="Rc2b8be3701b24a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e5433abd2b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0d978e822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266f8af6d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d138f643d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b74024b37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55c610814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f16e6e75741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eccadbf7c45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TYRHOLM &amp; FARSTAD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 &amp; FARSTAD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200 185 961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51 068 416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31 563 952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159 566 561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559 351 414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47,9 %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FARLAND HOLDING AS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Flatholmen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tyrholm@tyrholm.no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www.tyrholm.no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TYRHOLM &amp; FARSTAD AS</a:t>
            </a:r>
          </a:p>
        </p:txBody>
      </p:sp>
    </p:spTree>
  </p:cSld>
  <p:clrMapOvr>
    <a:masterClrMapping xmlns:a="http://schemas.openxmlformats.org/drawingml/2006/main"/>
  </p:clrMapOvr>
</p:sld>
</file>