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12955dd88447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08b5d9e65f4684"/>
  </p:sldMasterIdLst>
  <p:sldIdLst>
    <p:sldId xmlns:r="http://schemas.openxmlformats.org/officeDocument/2006/relationships" id="256" r:id="R48af9fa26e4d4ce6"/>
    <p:sldId xmlns:r="http://schemas.openxmlformats.org/officeDocument/2006/relationships" id="257" r:id="Rd07844c1742e4282"/>
    <p:sldId xmlns:r="http://schemas.openxmlformats.org/officeDocument/2006/relationships" id="258" r:id="R1f358e23c64c4506"/>
    <p:sldId xmlns:r="http://schemas.openxmlformats.org/officeDocument/2006/relationships" id="259" r:id="Rfb30ff4e993e403a"/>
    <p:sldId xmlns:r="http://schemas.openxmlformats.org/officeDocument/2006/relationships" id="260" r:id="R3f587ea472264262"/>
    <p:sldId xmlns:r="http://schemas.openxmlformats.org/officeDocument/2006/relationships" id="261" r:id="R47947a8e2ec94947"/>
    <p:sldId xmlns:r="http://schemas.openxmlformats.org/officeDocument/2006/relationships" id="262" r:id="Rc0c9157420b1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08b5d9e65f4684" /><Relationship Type="http://schemas.openxmlformats.org/officeDocument/2006/relationships/slide" Target="/ppt/slides/slide1.xml" Id="R48af9fa26e4d4ce6" /><Relationship Type="http://schemas.openxmlformats.org/officeDocument/2006/relationships/slide" Target="/ppt/slides/slide2.xml" Id="Rd07844c1742e4282" /><Relationship Type="http://schemas.openxmlformats.org/officeDocument/2006/relationships/slide" Target="/ppt/slides/slide3.xml" Id="R1f358e23c64c4506" /><Relationship Type="http://schemas.openxmlformats.org/officeDocument/2006/relationships/slide" Target="/ppt/slides/slide4.xml" Id="Rfb30ff4e993e403a" /><Relationship Type="http://schemas.openxmlformats.org/officeDocument/2006/relationships/slide" Target="/ppt/slides/slide5.xml" Id="R3f587ea472264262" /><Relationship Type="http://schemas.openxmlformats.org/officeDocument/2006/relationships/slide" Target="/ppt/slides/slide6.xml" Id="R47947a8e2ec94947" /><Relationship Type="http://schemas.openxmlformats.org/officeDocument/2006/relationships/slide" Target="/ppt/slides/slide7.xml" Id="Rc0c9157420b1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c965929cf47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2fc97c1f249c6" /><Relationship Type="http://schemas.openxmlformats.org/officeDocument/2006/relationships/theme" Target="/ppt/slideMasters/theme/theme1.xml" Id="Rb4129b9db7254d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22fc97c1f249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119fafdc344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2966840e842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5dea78f1547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20c2948714e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c5d7d658f43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7b09d67484b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6c55ff2ee45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NETT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42 037 738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47 930 777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118 223 961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SYKKYLVEN ENERGI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