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a8b695518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1d258e08149cf"/>
  </p:sldMasterIdLst>
  <p:sldIdLst>
    <p:sldId xmlns:r="http://schemas.openxmlformats.org/officeDocument/2006/relationships" id="256" r:id="R6cb603c5d32a4ec3"/>
    <p:sldId xmlns:r="http://schemas.openxmlformats.org/officeDocument/2006/relationships" id="257" r:id="Ra292890e58d3439b"/>
    <p:sldId xmlns:r="http://schemas.openxmlformats.org/officeDocument/2006/relationships" id="258" r:id="R6125e60dbc7d4a69"/>
    <p:sldId xmlns:r="http://schemas.openxmlformats.org/officeDocument/2006/relationships" id="259" r:id="Rd8bc05da82d34e86"/>
    <p:sldId xmlns:r="http://schemas.openxmlformats.org/officeDocument/2006/relationships" id="260" r:id="R88e571d9e9ec4fc4"/>
    <p:sldId xmlns:r="http://schemas.openxmlformats.org/officeDocument/2006/relationships" id="261" r:id="Rf854d4e9304f4326"/>
    <p:sldId xmlns:r="http://schemas.openxmlformats.org/officeDocument/2006/relationships" id="262" r:id="Rbd1085cb5dbd45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1d258e08149cf" /><Relationship Type="http://schemas.openxmlformats.org/officeDocument/2006/relationships/slide" Target="/ppt/slides/slide1.xml" Id="R6cb603c5d32a4ec3" /><Relationship Type="http://schemas.openxmlformats.org/officeDocument/2006/relationships/slide" Target="/ppt/slides/slide2.xml" Id="Ra292890e58d3439b" /><Relationship Type="http://schemas.openxmlformats.org/officeDocument/2006/relationships/slide" Target="/ppt/slides/slide3.xml" Id="R6125e60dbc7d4a69" /><Relationship Type="http://schemas.openxmlformats.org/officeDocument/2006/relationships/slide" Target="/ppt/slides/slide4.xml" Id="Rd8bc05da82d34e86" /><Relationship Type="http://schemas.openxmlformats.org/officeDocument/2006/relationships/slide" Target="/ppt/slides/slide5.xml" Id="R88e571d9e9ec4fc4" /><Relationship Type="http://schemas.openxmlformats.org/officeDocument/2006/relationships/slide" Target="/ppt/slides/slide6.xml" Id="Rf854d4e9304f4326" /><Relationship Type="http://schemas.openxmlformats.org/officeDocument/2006/relationships/slide" Target="/ppt/slides/slide7.xml" Id="Rbd1085cb5dbd45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8cff07a81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cc2d12a2f4cca" /><Relationship Type="http://schemas.openxmlformats.org/officeDocument/2006/relationships/theme" Target="/ppt/slideMasters/theme/theme1.xml" Id="R070eee3e206f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cc2d12a2f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2891603a6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531b6283645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3ea1ad1d3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9c3a0586e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74eef36d4d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40aa9499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8c7055f3449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