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8bd9e18d084a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a839431b914cba"/>
  </p:sldMasterIdLst>
  <p:sldIdLst>
    <p:sldId xmlns:r="http://schemas.openxmlformats.org/officeDocument/2006/relationships" id="256" r:id="Ra7e169bcf12a4ce9"/>
    <p:sldId xmlns:r="http://schemas.openxmlformats.org/officeDocument/2006/relationships" id="257" r:id="Rebd10c236faf4f54"/>
    <p:sldId xmlns:r="http://schemas.openxmlformats.org/officeDocument/2006/relationships" id="258" r:id="R27c8bb0df41e40fd"/>
    <p:sldId xmlns:r="http://schemas.openxmlformats.org/officeDocument/2006/relationships" id="259" r:id="Rf14f51aa86d94c87"/>
    <p:sldId xmlns:r="http://schemas.openxmlformats.org/officeDocument/2006/relationships" id="260" r:id="R5d37e5b5c6f44bb1"/>
    <p:sldId xmlns:r="http://schemas.openxmlformats.org/officeDocument/2006/relationships" id="261" r:id="Rb4c0e744da8b4fd4"/>
    <p:sldId xmlns:r="http://schemas.openxmlformats.org/officeDocument/2006/relationships" id="262" r:id="Rd253c4935faf4e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a839431b914cba" /><Relationship Type="http://schemas.openxmlformats.org/officeDocument/2006/relationships/slide" Target="/ppt/slides/slide1.xml" Id="Ra7e169bcf12a4ce9" /><Relationship Type="http://schemas.openxmlformats.org/officeDocument/2006/relationships/slide" Target="/ppt/slides/slide2.xml" Id="Rebd10c236faf4f54" /><Relationship Type="http://schemas.openxmlformats.org/officeDocument/2006/relationships/slide" Target="/ppt/slides/slide3.xml" Id="R27c8bb0df41e40fd" /><Relationship Type="http://schemas.openxmlformats.org/officeDocument/2006/relationships/slide" Target="/ppt/slides/slide4.xml" Id="Rf14f51aa86d94c87" /><Relationship Type="http://schemas.openxmlformats.org/officeDocument/2006/relationships/slide" Target="/ppt/slides/slide5.xml" Id="R5d37e5b5c6f44bb1" /><Relationship Type="http://schemas.openxmlformats.org/officeDocument/2006/relationships/slide" Target="/ppt/slides/slide6.xml" Id="Rb4c0e744da8b4fd4" /><Relationship Type="http://schemas.openxmlformats.org/officeDocument/2006/relationships/slide" Target="/ppt/slides/slide7.xml" Id="Rd253c4935faf4e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92afc7b14541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c53a5401748f5" /><Relationship Type="http://schemas.openxmlformats.org/officeDocument/2006/relationships/theme" Target="/ppt/slideMasters/theme/theme1.xml" Id="R11ebc4af2c6c4b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6c53a5401748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028fe1bf143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67daaafc642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0996fcd474a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3102bd9d54b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920691eff40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6c31ff77e41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70cc0ac3249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AQURATIO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AQURATIO AS ble etablert [år] og holder til i Tårnåsen.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2 194 209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460 908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799 578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SKOVLY EKSTRASERVICE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Kornmoenga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1413 Tårnåsen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post@aquratio.no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925 509 302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