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a85aebdb5143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c8437be4414bdd"/>
  </p:sldMasterIdLst>
  <p:sldIdLst>
    <p:sldId xmlns:r="http://schemas.openxmlformats.org/officeDocument/2006/relationships" id="256" r:id="Re5469dc4649d4aeb"/>
    <p:sldId xmlns:r="http://schemas.openxmlformats.org/officeDocument/2006/relationships" id="257" r:id="R3def200d647d4b07"/>
    <p:sldId xmlns:r="http://schemas.openxmlformats.org/officeDocument/2006/relationships" id="258" r:id="R16cc39c31c2d43ba"/>
    <p:sldId xmlns:r="http://schemas.openxmlformats.org/officeDocument/2006/relationships" id="259" r:id="R4dc4341b4ca94ac9"/>
    <p:sldId xmlns:r="http://schemas.openxmlformats.org/officeDocument/2006/relationships" id="260" r:id="R520b865a28144635"/>
    <p:sldId xmlns:r="http://schemas.openxmlformats.org/officeDocument/2006/relationships" id="261" r:id="R0b85c931196b49ca"/>
    <p:sldId xmlns:r="http://schemas.openxmlformats.org/officeDocument/2006/relationships" id="262" r:id="Rba965db739d644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c8437be4414bdd" /><Relationship Type="http://schemas.openxmlformats.org/officeDocument/2006/relationships/slide" Target="/ppt/slides/slide1.xml" Id="Re5469dc4649d4aeb" /><Relationship Type="http://schemas.openxmlformats.org/officeDocument/2006/relationships/slide" Target="/ppt/slides/slide2.xml" Id="R3def200d647d4b07" /><Relationship Type="http://schemas.openxmlformats.org/officeDocument/2006/relationships/slide" Target="/ppt/slides/slide3.xml" Id="R16cc39c31c2d43ba" /><Relationship Type="http://schemas.openxmlformats.org/officeDocument/2006/relationships/slide" Target="/ppt/slides/slide4.xml" Id="R4dc4341b4ca94ac9" /><Relationship Type="http://schemas.openxmlformats.org/officeDocument/2006/relationships/slide" Target="/ppt/slides/slide5.xml" Id="R520b865a28144635" /><Relationship Type="http://schemas.openxmlformats.org/officeDocument/2006/relationships/slide" Target="/ppt/slides/slide6.xml" Id="R0b85c931196b49ca" /><Relationship Type="http://schemas.openxmlformats.org/officeDocument/2006/relationships/slide" Target="/ppt/slides/slide7.xml" Id="Rba965db739d644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444001b94c4e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49a71a16c4629" /><Relationship Type="http://schemas.openxmlformats.org/officeDocument/2006/relationships/theme" Target="/ppt/slideMasters/theme/theme1.xml" Id="R0eb171445ad443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049a71a16c46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6aac6ba024c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791d3575d45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38d244fdb43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0c08ffa634d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a0e4c83764f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63d8604d642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4e9f5b43e49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TRE PÅ BERGAN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 PÅ BERGAN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 PÅ BERGAN AS ble etablert [år] og holder til i Brøstadbotn.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 PÅ BERGAN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 PÅ BERGAN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 PÅ BERGAN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1 222 528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1 325 269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 PÅ BERGAN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EDVARDSEN TOM ROBIN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 PÅ BERGAN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Brøstadveien 343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9311 Brøstadbotn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925 655 708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 PÅ BERGAN AS</a:t>
            </a:r>
          </a:p>
        </p:txBody>
      </p:sp>
    </p:spTree>
  </p:cSld>
  <p:clrMapOvr>
    <a:masterClrMapping xmlns:a="http://schemas.openxmlformats.org/drawingml/2006/main"/>
  </p:clrMapOvr>
</p:sld>
</file>