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5ed0c2f74946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d5bc124f5e4778"/>
  </p:sldMasterIdLst>
  <p:sldIdLst>
    <p:sldId xmlns:r="http://schemas.openxmlformats.org/officeDocument/2006/relationships" id="256" r:id="Rcfadf891683c43cb"/>
    <p:sldId xmlns:r="http://schemas.openxmlformats.org/officeDocument/2006/relationships" id="257" r:id="Re4f1a407e015437e"/>
    <p:sldId xmlns:r="http://schemas.openxmlformats.org/officeDocument/2006/relationships" id="258" r:id="R0b8c18fc9a7544b8"/>
    <p:sldId xmlns:r="http://schemas.openxmlformats.org/officeDocument/2006/relationships" id="259" r:id="R6847f6200d484112"/>
    <p:sldId xmlns:r="http://schemas.openxmlformats.org/officeDocument/2006/relationships" id="260" r:id="R96da69aa9d8e4da0"/>
    <p:sldId xmlns:r="http://schemas.openxmlformats.org/officeDocument/2006/relationships" id="261" r:id="R674ee62ad15c40d5"/>
    <p:sldId xmlns:r="http://schemas.openxmlformats.org/officeDocument/2006/relationships" id="262" r:id="R18eacd46374e42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5bc124f5e4778" /><Relationship Type="http://schemas.openxmlformats.org/officeDocument/2006/relationships/slide" Target="/ppt/slides/slide1.xml" Id="Rcfadf891683c43cb" /><Relationship Type="http://schemas.openxmlformats.org/officeDocument/2006/relationships/slide" Target="/ppt/slides/slide2.xml" Id="Re4f1a407e015437e" /><Relationship Type="http://schemas.openxmlformats.org/officeDocument/2006/relationships/slide" Target="/ppt/slides/slide3.xml" Id="R0b8c18fc9a7544b8" /><Relationship Type="http://schemas.openxmlformats.org/officeDocument/2006/relationships/slide" Target="/ppt/slides/slide4.xml" Id="R6847f6200d484112" /><Relationship Type="http://schemas.openxmlformats.org/officeDocument/2006/relationships/slide" Target="/ppt/slides/slide5.xml" Id="R96da69aa9d8e4da0" /><Relationship Type="http://schemas.openxmlformats.org/officeDocument/2006/relationships/slide" Target="/ppt/slides/slide6.xml" Id="R674ee62ad15c40d5" /><Relationship Type="http://schemas.openxmlformats.org/officeDocument/2006/relationships/slide" Target="/ppt/slides/slide7.xml" Id="R18eacd46374e42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aea247e16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57ca9f6c749bd" /><Relationship Type="http://schemas.openxmlformats.org/officeDocument/2006/relationships/theme" Target="/ppt/slideMasters/theme/theme1.xml" Id="R1b4dc83013a241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357ca9f6c749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05e1de262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bcfdf017549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8b65d81a347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2fea69bbb45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78b89c68744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8ae16c8814b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de089eb1946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