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862160cc2846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07758f8aac437d"/>
  </p:sldMasterIdLst>
  <p:sldIdLst>
    <p:sldId xmlns:r="http://schemas.openxmlformats.org/officeDocument/2006/relationships" id="256" r:id="Rd22509179dae4953"/>
    <p:sldId xmlns:r="http://schemas.openxmlformats.org/officeDocument/2006/relationships" id="257" r:id="R5eebd68e66074e01"/>
    <p:sldId xmlns:r="http://schemas.openxmlformats.org/officeDocument/2006/relationships" id="258" r:id="R09b4914787ba4613"/>
    <p:sldId xmlns:r="http://schemas.openxmlformats.org/officeDocument/2006/relationships" id="259" r:id="Rcc00418fb13044aa"/>
    <p:sldId xmlns:r="http://schemas.openxmlformats.org/officeDocument/2006/relationships" id="260" r:id="R153188c92a834358"/>
    <p:sldId xmlns:r="http://schemas.openxmlformats.org/officeDocument/2006/relationships" id="261" r:id="R69228410662a405f"/>
    <p:sldId xmlns:r="http://schemas.openxmlformats.org/officeDocument/2006/relationships" id="262" r:id="R67a82bc45ce040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07758f8aac437d" /><Relationship Type="http://schemas.openxmlformats.org/officeDocument/2006/relationships/slide" Target="/ppt/slides/slide1.xml" Id="Rd22509179dae4953" /><Relationship Type="http://schemas.openxmlformats.org/officeDocument/2006/relationships/slide" Target="/ppt/slides/slide2.xml" Id="R5eebd68e66074e01" /><Relationship Type="http://schemas.openxmlformats.org/officeDocument/2006/relationships/slide" Target="/ppt/slides/slide3.xml" Id="R09b4914787ba4613" /><Relationship Type="http://schemas.openxmlformats.org/officeDocument/2006/relationships/slide" Target="/ppt/slides/slide4.xml" Id="Rcc00418fb13044aa" /><Relationship Type="http://schemas.openxmlformats.org/officeDocument/2006/relationships/slide" Target="/ppt/slides/slide5.xml" Id="R153188c92a834358" /><Relationship Type="http://schemas.openxmlformats.org/officeDocument/2006/relationships/slide" Target="/ppt/slides/slide6.xml" Id="R69228410662a405f" /><Relationship Type="http://schemas.openxmlformats.org/officeDocument/2006/relationships/slide" Target="/ppt/slides/slide7.xml" Id="R67a82bc45ce040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8e0a856b524b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ab2c03c474c36" /><Relationship Type="http://schemas.openxmlformats.org/officeDocument/2006/relationships/theme" Target="/ppt/slideMasters/theme/theme1.xml" Id="R03d88e73c37e41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cab2c03c474c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e141af2e74a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73a6cedf440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09d7812e749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9312bf04347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d52b00b5f4c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7f97b0c9b40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7e318b3fe43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360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360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−167 762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NORBUTAS RAMUNAS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Jerikoveien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