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7a250e402a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fc005ada04ae2"/>
  </p:sldMasterIdLst>
  <p:sldIdLst>
    <p:sldId xmlns:r="http://schemas.openxmlformats.org/officeDocument/2006/relationships" id="256" r:id="R7fd965d5375242d9"/>
    <p:sldId xmlns:r="http://schemas.openxmlformats.org/officeDocument/2006/relationships" id="257" r:id="R6f70fe9404cc4ee2"/>
    <p:sldId xmlns:r="http://schemas.openxmlformats.org/officeDocument/2006/relationships" id="258" r:id="R0d88a3a061a841dd"/>
    <p:sldId xmlns:r="http://schemas.openxmlformats.org/officeDocument/2006/relationships" id="259" r:id="Re1460c70d86048bc"/>
    <p:sldId xmlns:r="http://schemas.openxmlformats.org/officeDocument/2006/relationships" id="260" r:id="R6c3d33bc62834c1c"/>
    <p:sldId xmlns:r="http://schemas.openxmlformats.org/officeDocument/2006/relationships" id="261" r:id="Ref97ae3ceac74034"/>
    <p:sldId xmlns:r="http://schemas.openxmlformats.org/officeDocument/2006/relationships" id="262" r:id="R9b2787700ae74c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fc005ada04ae2" /><Relationship Type="http://schemas.openxmlformats.org/officeDocument/2006/relationships/slide" Target="/ppt/slides/slide1.xml" Id="R7fd965d5375242d9" /><Relationship Type="http://schemas.openxmlformats.org/officeDocument/2006/relationships/slide" Target="/ppt/slides/slide2.xml" Id="R6f70fe9404cc4ee2" /><Relationship Type="http://schemas.openxmlformats.org/officeDocument/2006/relationships/slide" Target="/ppt/slides/slide3.xml" Id="R0d88a3a061a841dd" /><Relationship Type="http://schemas.openxmlformats.org/officeDocument/2006/relationships/slide" Target="/ppt/slides/slide4.xml" Id="Re1460c70d86048bc" /><Relationship Type="http://schemas.openxmlformats.org/officeDocument/2006/relationships/slide" Target="/ppt/slides/slide5.xml" Id="R6c3d33bc62834c1c" /><Relationship Type="http://schemas.openxmlformats.org/officeDocument/2006/relationships/slide" Target="/ppt/slides/slide6.xml" Id="Ref97ae3ceac74034" /><Relationship Type="http://schemas.openxmlformats.org/officeDocument/2006/relationships/slide" Target="/ppt/slides/slide7.xml" Id="R9b2787700ae74c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fe25d91a043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a8d30e77415f" /><Relationship Type="http://schemas.openxmlformats.org/officeDocument/2006/relationships/theme" Target="/ppt/slideMasters/theme/theme1.xml" Id="Ra900380593eb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3a8d30e7741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cd974192646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45952c9a2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9b04e2f0342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1b78504f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e6b96f602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25c054e07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90ca33985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