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4cc8c6b04c4d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a56a70393a4c1d"/>
  </p:sldMasterIdLst>
  <p:sldIdLst>
    <p:sldId xmlns:r="http://schemas.openxmlformats.org/officeDocument/2006/relationships" id="256" r:id="Ra4698884ae124a07"/>
    <p:sldId xmlns:r="http://schemas.openxmlformats.org/officeDocument/2006/relationships" id="257" r:id="Re53abf67289e4ecc"/>
    <p:sldId xmlns:r="http://schemas.openxmlformats.org/officeDocument/2006/relationships" id="258" r:id="R2382f3c99a494d58"/>
    <p:sldId xmlns:r="http://schemas.openxmlformats.org/officeDocument/2006/relationships" id="259" r:id="R636eeda851824ee1"/>
    <p:sldId xmlns:r="http://schemas.openxmlformats.org/officeDocument/2006/relationships" id="260" r:id="R602f650f8e944008"/>
    <p:sldId xmlns:r="http://schemas.openxmlformats.org/officeDocument/2006/relationships" id="261" r:id="R145d009b825e43d5"/>
    <p:sldId xmlns:r="http://schemas.openxmlformats.org/officeDocument/2006/relationships" id="262" r:id="Rc1dfaab294984d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a56a70393a4c1d" /><Relationship Type="http://schemas.openxmlformats.org/officeDocument/2006/relationships/slide" Target="/ppt/slides/slide1.xml" Id="Ra4698884ae124a07" /><Relationship Type="http://schemas.openxmlformats.org/officeDocument/2006/relationships/slide" Target="/ppt/slides/slide2.xml" Id="Re53abf67289e4ecc" /><Relationship Type="http://schemas.openxmlformats.org/officeDocument/2006/relationships/slide" Target="/ppt/slides/slide3.xml" Id="R2382f3c99a494d58" /><Relationship Type="http://schemas.openxmlformats.org/officeDocument/2006/relationships/slide" Target="/ppt/slides/slide4.xml" Id="R636eeda851824ee1" /><Relationship Type="http://schemas.openxmlformats.org/officeDocument/2006/relationships/slide" Target="/ppt/slides/slide5.xml" Id="R602f650f8e944008" /><Relationship Type="http://schemas.openxmlformats.org/officeDocument/2006/relationships/slide" Target="/ppt/slides/slide6.xml" Id="R145d009b825e43d5" /><Relationship Type="http://schemas.openxmlformats.org/officeDocument/2006/relationships/slide" Target="/ppt/slides/slide7.xml" Id="Rc1dfaab294984d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346724976e4a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9681eec854364" /><Relationship Type="http://schemas.openxmlformats.org/officeDocument/2006/relationships/theme" Target="/ppt/slideMasters/theme/theme1.xml" Id="R374392555d384e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c9681eec8543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d5e8ba38940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0be0774b843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0e00426164b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9aacfd8a04c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1806d28694e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e8b9e3c6c54a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dbb65cd32e43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KD INVEST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−156 241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4 563 228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32 783 770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32 848 510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KROHN-DALE LARS-MARTIN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Klaus Nilsens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925 817 821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