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e96e829912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c2f76c1cf4376"/>
  </p:sldMasterIdLst>
  <p:sldIdLst>
    <p:sldId xmlns:r="http://schemas.openxmlformats.org/officeDocument/2006/relationships" id="256" r:id="R4b7a3e9d400e43ae"/>
    <p:sldId xmlns:r="http://schemas.openxmlformats.org/officeDocument/2006/relationships" id="257" r:id="R40d19a1d980240b2"/>
    <p:sldId xmlns:r="http://schemas.openxmlformats.org/officeDocument/2006/relationships" id="258" r:id="R7e3bb04f1a6848a4"/>
    <p:sldId xmlns:r="http://schemas.openxmlformats.org/officeDocument/2006/relationships" id="259" r:id="Rf0c7f30399684f58"/>
    <p:sldId xmlns:r="http://schemas.openxmlformats.org/officeDocument/2006/relationships" id="260" r:id="R480c0114c2094bfd"/>
    <p:sldId xmlns:r="http://schemas.openxmlformats.org/officeDocument/2006/relationships" id="261" r:id="R356b4ed139cd4cdb"/>
    <p:sldId xmlns:r="http://schemas.openxmlformats.org/officeDocument/2006/relationships" id="262" r:id="Rdadd26c5cf26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c2f76c1cf4376" /><Relationship Type="http://schemas.openxmlformats.org/officeDocument/2006/relationships/slide" Target="/ppt/slides/slide1.xml" Id="R4b7a3e9d400e43ae" /><Relationship Type="http://schemas.openxmlformats.org/officeDocument/2006/relationships/slide" Target="/ppt/slides/slide2.xml" Id="R40d19a1d980240b2" /><Relationship Type="http://schemas.openxmlformats.org/officeDocument/2006/relationships/slide" Target="/ppt/slides/slide3.xml" Id="R7e3bb04f1a6848a4" /><Relationship Type="http://schemas.openxmlformats.org/officeDocument/2006/relationships/slide" Target="/ppt/slides/slide4.xml" Id="Rf0c7f30399684f58" /><Relationship Type="http://schemas.openxmlformats.org/officeDocument/2006/relationships/slide" Target="/ppt/slides/slide5.xml" Id="R480c0114c2094bfd" /><Relationship Type="http://schemas.openxmlformats.org/officeDocument/2006/relationships/slide" Target="/ppt/slides/slide6.xml" Id="R356b4ed139cd4cdb" /><Relationship Type="http://schemas.openxmlformats.org/officeDocument/2006/relationships/slide" Target="/ppt/slides/slide7.xml" Id="Rdadd26c5cf26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3e4ed151a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54fb9c9374fe0" /><Relationship Type="http://schemas.openxmlformats.org/officeDocument/2006/relationships/theme" Target="/ppt/slideMasters/theme/theme1.xml" Id="R943543cf5c65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a54fb9c937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b5013a229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1774f6c8e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37595ff3b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f876d5ac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6d74c45f04c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5b42f17b47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7bfb21d7c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