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3908f8f6914f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a9d8617d774579"/>
  </p:sldMasterIdLst>
  <p:sldIdLst>
    <p:sldId xmlns:r="http://schemas.openxmlformats.org/officeDocument/2006/relationships" id="256" r:id="R956564a5383a417c"/>
    <p:sldId xmlns:r="http://schemas.openxmlformats.org/officeDocument/2006/relationships" id="257" r:id="R8b4443b8ea4844d1"/>
    <p:sldId xmlns:r="http://schemas.openxmlformats.org/officeDocument/2006/relationships" id="258" r:id="R0c47d5f1797f4824"/>
    <p:sldId xmlns:r="http://schemas.openxmlformats.org/officeDocument/2006/relationships" id="259" r:id="Rec41b3c652c64d7f"/>
    <p:sldId xmlns:r="http://schemas.openxmlformats.org/officeDocument/2006/relationships" id="260" r:id="R54db54aaf04c4c7b"/>
    <p:sldId xmlns:r="http://schemas.openxmlformats.org/officeDocument/2006/relationships" id="261" r:id="Rfadb01a5ff064fa1"/>
    <p:sldId xmlns:r="http://schemas.openxmlformats.org/officeDocument/2006/relationships" id="262" r:id="Rfe33840bf5ee44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a9d8617d774579" /><Relationship Type="http://schemas.openxmlformats.org/officeDocument/2006/relationships/slide" Target="/ppt/slides/slide1.xml" Id="R956564a5383a417c" /><Relationship Type="http://schemas.openxmlformats.org/officeDocument/2006/relationships/slide" Target="/ppt/slides/slide2.xml" Id="R8b4443b8ea4844d1" /><Relationship Type="http://schemas.openxmlformats.org/officeDocument/2006/relationships/slide" Target="/ppt/slides/slide3.xml" Id="R0c47d5f1797f4824" /><Relationship Type="http://schemas.openxmlformats.org/officeDocument/2006/relationships/slide" Target="/ppt/slides/slide4.xml" Id="Rec41b3c652c64d7f" /><Relationship Type="http://schemas.openxmlformats.org/officeDocument/2006/relationships/slide" Target="/ppt/slides/slide5.xml" Id="R54db54aaf04c4c7b" /><Relationship Type="http://schemas.openxmlformats.org/officeDocument/2006/relationships/slide" Target="/ppt/slides/slide6.xml" Id="Rfadb01a5ff064fa1" /><Relationship Type="http://schemas.openxmlformats.org/officeDocument/2006/relationships/slide" Target="/ppt/slides/slide7.xml" Id="Rfe33840bf5ee44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f5675fc0f749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4d90d43d664b22" /><Relationship Type="http://schemas.openxmlformats.org/officeDocument/2006/relationships/theme" Target="/ppt/slideMasters/theme/theme1.xml" Id="Rf35375e21cc547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4d90d43d664b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867f5646b140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aca3bc482c46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837803d78a4c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5127aff69041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d5c96194a6445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4c4a7846ae4fb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d27d7a6cae44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SKREDE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SKREDE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−9 533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390 468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2 210 562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2 210 562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 RUNE SKREDE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925 837 113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 HOLDING AS</a:t>
            </a:r>
          </a:p>
        </p:txBody>
      </p:sp>
    </p:spTree>
  </p:cSld>
  <p:clrMapOvr>
    <a:masterClrMapping xmlns:a="http://schemas.openxmlformats.org/drawingml/2006/main"/>
  </p:clrMapOvr>
</p:sld>
</file>