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72b508707b42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bbab95e3224e87"/>
  </p:sldMasterIdLst>
  <p:sldIdLst>
    <p:sldId xmlns:r="http://schemas.openxmlformats.org/officeDocument/2006/relationships" id="256" r:id="R467d5376c72645a9"/>
    <p:sldId xmlns:r="http://schemas.openxmlformats.org/officeDocument/2006/relationships" id="257" r:id="R56c07194ec4a48ff"/>
    <p:sldId xmlns:r="http://schemas.openxmlformats.org/officeDocument/2006/relationships" id="258" r:id="Rc06f1aab1f094625"/>
    <p:sldId xmlns:r="http://schemas.openxmlformats.org/officeDocument/2006/relationships" id="259" r:id="R3f0f6520d5494d0e"/>
    <p:sldId xmlns:r="http://schemas.openxmlformats.org/officeDocument/2006/relationships" id="260" r:id="R1b3daae1de9249eb"/>
    <p:sldId xmlns:r="http://schemas.openxmlformats.org/officeDocument/2006/relationships" id="261" r:id="Re8fc27a253e44347"/>
    <p:sldId xmlns:r="http://schemas.openxmlformats.org/officeDocument/2006/relationships" id="262" r:id="R0c5913f5e8244f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bbab95e3224e87" /><Relationship Type="http://schemas.openxmlformats.org/officeDocument/2006/relationships/slide" Target="/ppt/slides/slide1.xml" Id="R467d5376c72645a9" /><Relationship Type="http://schemas.openxmlformats.org/officeDocument/2006/relationships/slide" Target="/ppt/slides/slide2.xml" Id="R56c07194ec4a48ff" /><Relationship Type="http://schemas.openxmlformats.org/officeDocument/2006/relationships/slide" Target="/ppt/slides/slide3.xml" Id="Rc06f1aab1f094625" /><Relationship Type="http://schemas.openxmlformats.org/officeDocument/2006/relationships/slide" Target="/ppt/slides/slide4.xml" Id="R3f0f6520d5494d0e" /><Relationship Type="http://schemas.openxmlformats.org/officeDocument/2006/relationships/slide" Target="/ppt/slides/slide5.xml" Id="R1b3daae1de9249eb" /><Relationship Type="http://schemas.openxmlformats.org/officeDocument/2006/relationships/slide" Target="/ppt/slides/slide6.xml" Id="Re8fc27a253e44347" /><Relationship Type="http://schemas.openxmlformats.org/officeDocument/2006/relationships/slide" Target="/ppt/slides/slide7.xml" Id="R0c5913f5e8244f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cbddacb90c44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1daa77ba349cf" /><Relationship Type="http://schemas.openxmlformats.org/officeDocument/2006/relationships/theme" Target="/ppt/slideMasters/theme/theme1.xml" Id="R0ad01bd00f7e41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31daa77ba349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0aab4b5494b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17a7c571548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6daa884cc49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6890bddd841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a85fb2a4743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556c268bc46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afec07e2149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 OG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 OG BYGG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24 171 106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35 371 109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61 540 340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STABILO AS  –  62,0 %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PS PROSJEKT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SVAMS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JASK HOLDING AS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LMK HOLDING AS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Wickstrøms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es@fiberas.no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925 856 487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 OG BYGG HOLDING AS</a:t>
            </a:r>
          </a:p>
        </p:txBody>
      </p:sp>
    </p:spTree>
  </p:cSld>
  <p:clrMapOvr>
    <a:masterClrMapping xmlns:a="http://schemas.openxmlformats.org/drawingml/2006/main"/>
  </p:clrMapOvr>
</p:sld>
</file>