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d9049875dc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0a8b4872f4c74"/>
  </p:sldMasterIdLst>
  <p:sldIdLst>
    <p:sldId xmlns:r="http://schemas.openxmlformats.org/officeDocument/2006/relationships" id="256" r:id="R43db48dea76a45e6"/>
    <p:sldId xmlns:r="http://schemas.openxmlformats.org/officeDocument/2006/relationships" id="257" r:id="Re8d3edfe05cc4043"/>
    <p:sldId xmlns:r="http://schemas.openxmlformats.org/officeDocument/2006/relationships" id="258" r:id="R4db248d69c2141a3"/>
    <p:sldId xmlns:r="http://schemas.openxmlformats.org/officeDocument/2006/relationships" id="259" r:id="Rf54ff667ab6a413e"/>
    <p:sldId xmlns:r="http://schemas.openxmlformats.org/officeDocument/2006/relationships" id="260" r:id="Re122fe90e9e14281"/>
    <p:sldId xmlns:r="http://schemas.openxmlformats.org/officeDocument/2006/relationships" id="261" r:id="R4b738fcc68b44f0c"/>
    <p:sldId xmlns:r="http://schemas.openxmlformats.org/officeDocument/2006/relationships" id="262" r:id="Rd244bb9679df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0a8b4872f4c74" /><Relationship Type="http://schemas.openxmlformats.org/officeDocument/2006/relationships/slide" Target="/ppt/slides/slide1.xml" Id="R43db48dea76a45e6" /><Relationship Type="http://schemas.openxmlformats.org/officeDocument/2006/relationships/slide" Target="/ppt/slides/slide2.xml" Id="Re8d3edfe05cc4043" /><Relationship Type="http://schemas.openxmlformats.org/officeDocument/2006/relationships/slide" Target="/ppt/slides/slide3.xml" Id="R4db248d69c2141a3" /><Relationship Type="http://schemas.openxmlformats.org/officeDocument/2006/relationships/slide" Target="/ppt/slides/slide4.xml" Id="Rf54ff667ab6a413e" /><Relationship Type="http://schemas.openxmlformats.org/officeDocument/2006/relationships/slide" Target="/ppt/slides/slide5.xml" Id="Re122fe90e9e14281" /><Relationship Type="http://schemas.openxmlformats.org/officeDocument/2006/relationships/slide" Target="/ppt/slides/slide6.xml" Id="R4b738fcc68b44f0c" /><Relationship Type="http://schemas.openxmlformats.org/officeDocument/2006/relationships/slide" Target="/ppt/slides/slide7.xml" Id="Rd244bb9679df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31616896a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2552d64240d8" /><Relationship Type="http://schemas.openxmlformats.org/officeDocument/2006/relationships/theme" Target="/ppt/slideMasters/theme/theme1.xml" Id="R41a3aa1df242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e2552d642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3091c30f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0a267b6b548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41e46df8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74698110f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231ea9c81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940f8ca4c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4ea19925b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